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Ex2.xml" ContentType="application/vnd.ms-office.chartex+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notesSlides/notesSlide5.xml" ContentType="application/vnd.openxmlformats-officedocument.presentationml.notesSlide+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8.xml" ContentType="application/vnd.openxmlformats-officedocument.themeOverride+xml"/>
  <Override PartName="/ppt/notesSlides/notesSlide6.xml" ContentType="application/vnd.openxmlformats-officedocument.presentationml.notesSlide+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9.xml" ContentType="application/vnd.openxmlformats-officedocument.themeOverride+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0.xml" ContentType="application/vnd.openxmlformats-officedocument.themeOverride+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1.xml" ContentType="application/vnd.openxmlformats-officedocument.themeOverrid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2.xml" ContentType="application/vnd.openxmlformats-officedocument.themeOverride+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3.xml" ContentType="application/vnd.openxmlformats-officedocument.themeOverride+xml"/>
  <Override PartName="/ppt/notesSlides/notesSlide7.xml" ContentType="application/vnd.openxmlformats-officedocument.presentationml.notesSlid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4.xml" ContentType="application/vnd.openxmlformats-officedocument.themeOverride+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5.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3"/>
    <p:sldMasterId id="2147483711" r:id="rId14"/>
    <p:sldMasterId id="2147483727" r:id="rId15"/>
    <p:sldMasterId id="2147483748" r:id="rId16"/>
    <p:sldMasterId id="2147483815" r:id="rId17"/>
    <p:sldMasterId id="2147483826" r:id="rId18"/>
  </p:sldMasterIdLst>
  <p:notesMasterIdLst>
    <p:notesMasterId r:id="rId32"/>
  </p:notesMasterIdLst>
  <p:sldIdLst>
    <p:sldId id="2147480793" r:id="rId19"/>
    <p:sldId id="6246" r:id="rId20"/>
    <p:sldId id="3402" r:id="rId21"/>
    <p:sldId id="2147480718" r:id="rId22"/>
    <p:sldId id="363" r:id="rId23"/>
    <p:sldId id="383" r:id="rId24"/>
    <p:sldId id="2147480765" r:id="rId25"/>
    <p:sldId id="2147480766" r:id="rId26"/>
    <p:sldId id="2147480768" r:id="rId27"/>
    <p:sldId id="2147480790" r:id="rId28"/>
    <p:sldId id="2147480785" r:id="rId29"/>
    <p:sldId id="2147480767" r:id="rId30"/>
    <p:sldId id="2147480786" r:id="rId31"/>
  </p:sldIdLst>
  <p:sldSz cx="12192000" cy="6858000"/>
  <p:notesSz cx="6858000" cy="9144000"/>
  <p:custDataLst>
    <p:custData r:id="rId2"/>
    <p:tags r:id="rId33"/>
  </p:custDataLst>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ovanni Berzi (IT)" initials="GB(" lastIdx="2" clrIdx="0">
    <p:extLst>
      <p:ext uri="{19B8F6BF-5375-455C-9EA6-DF929625EA0E}">
        <p15:presenceInfo xmlns:p15="http://schemas.microsoft.com/office/powerpoint/2012/main" userId="S::giovanni.berzi@pwc.com::ccde70eb-192e-4078-b34a-97e85e85c2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6671"/>
    <a:srgbClr val="FF59A1"/>
    <a:srgbClr val="C49500"/>
    <a:srgbClr val="D9D9D9"/>
    <a:srgbClr val="A6A6A6"/>
    <a:srgbClr val="002C6C"/>
    <a:srgbClr val="00FFCB"/>
    <a:srgbClr val="00B050"/>
    <a:srgbClr val="FFC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106" autoAdjust="0"/>
  </p:normalViewPr>
  <p:slideViewPr>
    <p:cSldViewPr snapToGrid="0">
      <p:cViewPr varScale="1">
        <p:scale>
          <a:sx n="106" d="100"/>
          <a:sy n="106"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xml"/><Relationship Id="rId18" Type="http://schemas.openxmlformats.org/officeDocument/2006/relationships/slideMaster" Target="slideMasters/slideMaster6.xml"/><Relationship Id="rId26" Type="http://schemas.openxmlformats.org/officeDocument/2006/relationships/slide" Target="slides/slide8.xml"/><Relationship Id="rId39" Type="http://schemas.microsoft.com/office/2016/11/relationships/changesInfo" Target="changesInfos/changesInfo1.xml"/><Relationship Id="rId21" Type="http://schemas.openxmlformats.org/officeDocument/2006/relationships/slide" Target="slides/slide3.xml"/><Relationship Id="rId34" Type="http://schemas.openxmlformats.org/officeDocument/2006/relationships/commentAuthors" Target="commentAuthor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Master" Target="slideMasters/slideMaster5.xml"/><Relationship Id="rId25" Type="http://schemas.openxmlformats.org/officeDocument/2006/relationships/slide" Target="slides/slide7.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4.xml"/><Relationship Id="rId20" Type="http://schemas.openxmlformats.org/officeDocument/2006/relationships/slide" Target="slides/slide2.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6.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Master" Target="slideMasters/slideMaster3.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2.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presProps" Target="presProps.xml"/><Relationship Id="rId8" Type="http://schemas.openxmlformats.org/officeDocument/2006/relationships/customXml" Target="../customXml/item8.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ri Giulio" userId="3c48923d-bc0f-4f24-9017-833292ed3082" providerId="ADAL" clId="{11F7D6AA-8186-4C8C-9E85-C03761CCE8C9}"/>
    <pc:docChg chg="delSld delMainMaster">
      <pc:chgData name="Murri Giulio" userId="3c48923d-bc0f-4f24-9017-833292ed3082" providerId="ADAL" clId="{11F7D6AA-8186-4C8C-9E85-C03761CCE8C9}" dt="2025-10-28T16:39:56.417" v="8" actId="47"/>
      <pc:docMkLst>
        <pc:docMk/>
      </pc:docMkLst>
      <pc:sldChg chg="del">
        <pc:chgData name="Murri Giulio" userId="3c48923d-bc0f-4f24-9017-833292ed3082" providerId="ADAL" clId="{11F7D6AA-8186-4C8C-9E85-C03761CCE8C9}" dt="2025-10-28T16:39:47.597" v="3" actId="47"/>
        <pc:sldMkLst>
          <pc:docMk/>
          <pc:sldMk cId="2279252926" sldId="2147480716"/>
        </pc:sldMkLst>
      </pc:sldChg>
      <pc:sldChg chg="del">
        <pc:chgData name="Murri Giulio" userId="3c48923d-bc0f-4f24-9017-833292ed3082" providerId="ADAL" clId="{11F7D6AA-8186-4C8C-9E85-C03761CCE8C9}" dt="2025-10-28T16:39:48.800" v="4" actId="47"/>
        <pc:sldMkLst>
          <pc:docMk/>
          <pc:sldMk cId="2271930447" sldId="2147480717"/>
        </pc:sldMkLst>
      </pc:sldChg>
      <pc:sldChg chg="del">
        <pc:chgData name="Murri Giulio" userId="3c48923d-bc0f-4f24-9017-833292ed3082" providerId="ADAL" clId="{11F7D6AA-8186-4C8C-9E85-C03761CCE8C9}" dt="2025-10-28T16:39:45.978" v="1" actId="47"/>
        <pc:sldMkLst>
          <pc:docMk/>
          <pc:sldMk cId="196635956" sldId="2147480769"/>
        </pc:sldMkLst>
      </pc:sldChg>
      <pc:sldChg chg="del">
        <pc:chgData name="Murri Giulio" userId="3c48923d-bc0f-4f24-9017-833292ed3082" providerId="ADAL" clId="{11F7D6AA-8186-4C8C-9E85-C03761CCE8C9}" dt="2025-10-28T16:39:50.733" v="5" actId="47"/>
        <pc:sldMkLst>
          <pc:docMk/>
          <pc:sldMk cId="4119910191" sldId="2147480770"/>
        </pc:sldMkLst>
      </pc:sldChg>
      <pc:sldChg chg="del">
        <pc:chgData name="Murri Giulio" userId="3c48923d-bc0f-4f24-9017-833292ed3082" providerId="ADAL" clId="{11F7D6AA-8186-4C8C-9E85-C03761CCE8C9}" dt="2025-10-28T16:39:54.925" v="7" actId="47"/>
        <pc:sldMkLst>
          <pc:docMk/>
          <pc:sldMk cId="1670277137" sldId="2147480771"/>
        </pc:sldMkLst>
      </pc:sldChg>
      <pc:sldChg chg="del">
        <pc:chgData name="Murri Giulio" userId="3c48923d-bc0f-4f24-9017-833292ed3082" providerId="ADAL" clId="{11F7D6AA-8186-4C8C-9E85-C03761CCE8C9}" dt="2025-10-28T16:39:46.666" v="2" actId="47"/>
        <pc:sldMkLst>
          <pc:docMk/>
          <pc:sldMk cId="1598790672" sldId="2147480789"/>
        </pc:sldMkLst>
      </pc:sldChg>
      <pc:sldChg chg="del">
        <pc:chgData name="Murri Giulio" userId="3c48923d-bc0f-4f24-9017-833292ed3082" providerId="ADAL" clId="{11F7D6AA-8186-4C8C-9E85-C03761CCE8C9}" dt="2025-10-28T16:39:52.828" v="6" actId="47"/>
        <pc:sldMkLst>
          <pc:docMk/>
          <pc:sldMk cId="3419194057" sldId="2147480791"/>
        </pc:sldMkLst>
      </pc:sldChg>
      <pc:sldChg chg="del">
        <pc:chgData name="Murri Giulio" userId="3c48923d-bc0f-4f24-9017-833292ed3082" providerId="ADAL" clId="{11F7D6AA-8186-4C8C-9E85-C03761CCE8C9}" dt="2025-10-28T16:39:56.417" v="8" actId="47"/>
        <pc:sldMkLst>
          <pc:docMk/>
          <pc:sldMk cId="2100596440" sldId="2147480792"/>
        </pc:sldMkLst>
      </pc:sldChg>
      <pc:sldChg chg="del">
        <pc:chgData name="Murri Giulio" userId="3c48923d-bc0f-4f24-9017-833292ed3082" providerId="ADAL" clId="{11F7D6AA-8186-4C8C-9E85-C03761CCE8C9}" dt="2025-10-28T16:39:40.418" v="0" actId="47"/>
        <pc:sldMkLst>
          <pc:docMk/>
          <pc:sldMk cId="1624368093" sldId="2147480795"/>
        </pc:sldMkLst>
      </pc:sldChg>
      <pc:sldMasterChg chg="delSldLayout">
        <pc:chgData name="Murri Giulio" userId="3c48923d-bc0f-4f24-9017-833292ed3082" providerId="ADAL" clId="{11F7D6AA-8186-4C8C-9E85-C03761CCE8C9}" dt="2025-10-28T16:39:54.925" v="7" actId="47"/>
        <pc:sldMasterMkLst>
          <pc:docMk/>
          <pc:sldMasterMk cId="669120344" sldId="2147483711"/>
        </pc:sldMasterMkLst>
        <pc:sldLayoutChg chg="del">
          <pc:chgData name="Murri Giulio" userId="3c48923d-bc0f-4f24-9017-833292ed3082" providerId="ADAL" clId="{11F7D6AA-8186-4C8C-9E85-C03761CCE8C9}" dt="2025-10-28T16:39:54.925" v="7" actId="47"/>
          <pc:sldLayoutMkLst>
            <pc:docMk/>
            <pc:sldMasterMk cId="669120344" sldId="2147483711"/>
            <pc:sldLayoutMk cId="3405843825" sldId="2147483861"/>
          </pc:sldLayoutMkLst>
        </pc:sldLayoutChg>
      </pc:sldMasterChg>
      <pc:sldMasterChg chg="del delSldLayout">
        <pc:chgData name="Murri Giulio" userId="3c48923d-bc0f-4f24-9017-833292ed3082" providerId="ADAL" clId="{11F7D6AA-8186-4C8C-9E85-C03761CCE8C9}" dt="2025-10-28T16:39:48.800" v="4" actId="47"/>
        <pc:sldMasterMkLst>
          <pc:docMk/>
          <pc:sldMasterMk cId="3832408730" sldId="2147483772"/>
        </pc:sldMasterMkLst>
        <pc:sldLayoutChg chg="del">
          <pc:chgData name="Murri Giulio" userId="3c48923d-bc0f-4f24-9017-833292ed3082" providerId="ADAL" clId="{11F7D6AA-8186-4C8C-9E85-C03761CCE8C9}" dt="2025-10-28T16:39:48.800" v="4" actId="47"/>
          <pc:sldLayoutMkLst>
            <pc:docMk/>
            <pc:sldMasterMk cId="3832408730" sldId="2147483772"/>
            <pc:sldLayoutMk cId="765039082" sldId="2147483773"/>
          </pc:sldLayoutMkLst>
        </pc:sldLayoutChg>
        <pc:sldLayoutChg chg="del">
          <pc:chgData name="Murri Giulio" userId="3c48923d-bc0f-4f24-9017-833292ed3082" providerId="ADAL" clId="{11F7D6AA-8186-4C8C-9E85-C03761CCE8C9}" dt="2025-10-28T16:39:48.800" v="4" actId="47"/>
          <pc:sldLayoutMkLst>
            <pc:docMk/>
            <pc:sldMasterMk cId="3832408730" sldId="2147483772"/>
            <pc:sldLayoutMk cId="925116431" sldId="2147483774"/>
          </pc:sldLayoutMkLst>
        </pc:sldLayoutChg>
        <pc:sldLayoutChg chg="del">
          <pc:chgData name="Murri Giulio" userId="3c48923d-bc0f-4f24-9017-833292ed3082" providerId="ADAL" clId="{11F7D6AA-8186-4C8C-9E85-C03761CCE8C9}" dt="2025-10-28T16:39:48.800" v="4" actId="47"/>
          <pc:sldLayoutMkLst>
            <pc:docMk/>
            <pc:sldMasterMk cId="3832408730" sldId="2147483772"/>
            <pc:sldLayoutMk cId="1178440481" sldId="2147483775"/>
          </pc:sldLayoutMkLst>
        </pc:sldLayoutChg>
        <pc:sldLayoutChg chg="del">
          <pc:chgData name="Murri Giulio" userId="3c48923d-bc0f-4f24-9017-833292ed3082" providerId="ADAL" clId="{11F7D6AA-8186-4C8C-9E85-C03761CCE8C9}" dt="2025-10-28T16:39:48.800" v="4" actId="47"/>
          <pc:sldLayoutMkLst>
            <pc:docMk/>
            <pc:sldMasterMk cId="3832408730" sldId="2147483772"/>
            <pc:sldLayoutMk cId="826218888" sldId="2147483776"/>
          </pc:sldLayoutMkLst>
        </pc:sldLayoutChg>
        <pc:sldLayoutChg chg="del">
          <pc:chgData name="Murri Giulio" userId="3c48923d-bc0f-4f24-9017-833292ed3082" providerId="ADAL" clId="{11F7D6AA-8186-4C8C-9E85-C03761CCE8C9}" dt="2025-10-28T16:39:48.800" v="4" actId="47"/>
          <pc:sldLayoutMkLst>
            <pc:docMk/>
            <pc:sldMasterMk cId="3832408730" sldId="2147483772"/>
            <pc:sldLayoutMk cId="274389181" sldId="2147483777"/>
          </pc:sldLayoutMkLst>
        </pc:sldLayoutChg>
        <pc:sldLayoutChg chg="del">
          <pc:chgData name="Murri Giulio" userId="3c48923d-bc0f-4f24-9017-833292ed3082" providerId="ADAL" clId="{11F7D6AA-8186-4C8C-9E85-C03761CCE8C9}" dt="2025-10-28T16:39:48.800" v="4" actId="47"/>
          <pc:sldLayoutMkLst>
            <pc:docMk/>
            <pc:sldMasterMk cId="3832408730" sldId="2147483772"/>
            <pc:sldLayoutMk cId="1040701256" sldId="2147483778"/>
          </pc:sldLayoutMkLst>
        </pc:sldLayoutChg>
        <pc:sldLayoutChg chg="del">
          <pc:chgData name="Murri Giulio" userId="3c48923d-bc0f-4f24-9017-833292ed3082" providerId="ADAL" clId="{11F7D6AA-8186-4C8C-9E85-C03761CCE8C9}" dt="2025-10-28T16:39:48.800" v="4" actId="47"/>
          <pc:sldLayoutMkLst>
            <pc:docMk/>
            <pc:sldMasterMk cId="3832408730" sldId="2147483772"/>
            <pc:sldLayoutMk cId="4249146205" sldId="2147483779"/>
          </pc:sldLayoutMkLst>
        </pc:sldLayoutChg>
        <pc:sldLayoutChg chg="del">
          <pc:chgData name="Murri Giulio" userId="3c48923d-bc0f-4f24-9017-833292ed3082" providerId="ADAL" clId="{11F7D6AA-8186-4C8C-9E85-C03761CCE8C9}" dt="2025-10-28T16:39:48.800" v="4" actId="47"/>
          <pc:sldLayoutMkLst>
            <pc:docMk/>
            <pc:sldMasterMk cId="3832408730" sldId="2147483772"/>
            <pc:sldLayoutMk cId="1641891827" sldId="2147483780"/>
          </pc:sldLayoutMkLst>
        </pc:sldLayoutChg>
        <pc:sldLayoutChg chg="del">
          <pc:chgData name="Murri Giulio" userId="3c48923d-bc0f-4f24-9017-833292ed3082" providerId="ADAL" clId="{11F7D6AA-8186-4C8C-9E85-C03761CCE8C9}" dt="2025-10-28T16:39:48.800" v="4" actId="47"/>
          <pc:sldLayoutMkLst>
            <pc:docMk/>
            <pc:sldMasterMk cId="3832408730" sldId="2147483772"/>
            <pc:sldLayoutMk cId="3887976316" sldId="2147483781"/>
          </pc:sldLayoutMkLst>
        </pc:sldLayoutChg>
        <pc:sldLayoutChg chg="del">
          <pc:chgData name="Murri Giulio" userId="3c48923d-bc0f-4f24-9017-833292ed3082" providerId="ADAL" clId="{11F7D6AA-8186-4C8C-9E85-C03761CCE8C9}" dt="2025-10-28T16:39:48.800" v="4" actId="47"/>
          <pc:sldLayoutMkLst>
            <pc:docMk/>
            <pc:sldMasterMk cId="3832408730" sldId="2147483772"/>
            <pc:sldLayoutMk cId="878329707" sldId="2147483782"/>
          </pc:sldLayoutMkLst>
        </pc:sldLayoutChg>
        <pc:sldLayoutChg chg="del">
          <pc:chgData name="Murri Giulio" userId="3c48923d-bc0f-4f24-9017-833292ed3082" providerId="ADAL" clId="{11F7D6AA-8186-4C8C-9E85-C03761CCE8C9}" dt="2025-10-28T16:39:48.800" v="4" actId="47"/>
          <pc:sldLayoutMkLst>
            <pc:docMk/>
            <pc:sldMasterMk cId="3832408730" sldId="2147483772"/>
            <pc:sldLayoutMk cId="2585000111" sldId="2147483783"/>
          </pc:sldLayoutMkLst>
        </pc:sldLayoutChg>
        <pc:sldLayoutChg chg="del">
          <pc:chgData name="Murri Giulio" userId="3c48923d-bc0f-4f24-9017-833292ed3082" providerId="ADAL" clId="{11F7D6AA-8186-4C8C-9E85-C03761CCE8C9}" dt="2025-10-28T16:39:48.800" v="4" actId="47"/>
          <pc:sldLayoutMkLst>
            <pc:docMk/>
            <pc:sldMasterMk cId="3832408730" sldId="2147483772"/>
            <pc:sldLayoutMk cId="4253710723" sldId="2147483784"/>
          </pc:sldLayoutMkLst>
        </pc:sldLayoutChg>
        <pc:sldLayoutChg chg="del">
          <pc:chgData name="Murri Giulio" userId="3c48923d-bc0f-4f24-9017-833292ed3082" providerId="ADAL" clId="{11F7D6AA-8186-4C8C-9E85-C03761CCE8C9}" dt="2025-10-28T16:39:48.800" v="4" actId="47"/>
          <pc:sldLayoutMkLst>
            <pc:docMk/>
            <pc:sldMasterMk cId="3832408730" sldId="2147483772"/>
            <pc:sldLayoutMk cId="4044408322" sldId="2147483785"/>
          </pc:sldLayoutMkLst>
        </pc:sldLayoutChg>
        <pc:sldLayoutChg chg="del">
          <pc:chgData name="Murri Giulio" userId="3c48923d-bc0f-4f24-9017-833292ed3082" providerId="ADAL" clId="{11F7D6AA-8186-4C8C-9E85-C03761CCE8C9}" dt="2025-10-28T16:39:48.800" v="4" actId="47"/>
          <pc:sldLayoutMkLst>
            <pc:docMk/>
            <pc:sldMasterMk cId="3832408730" sldId="2147483772"/>
            <pc:sldLayoutMk cId="1609166104" sldId="2147483786"/>
          </pc:sldLayoutMkLst>
        </pc:sldLayoutChg>
        <pc:sldLayoutChg chg="del">
          <pc:chgData name="Murri Giulio" userId="3c48923d-bc0f-4f24-9017-833292ed3082" providerId="ADAL" clId="{11F7D6AA-8186-4C8C-9E85-C03761CCE8C9}" dt="2025-10-28T16:39:48.800" v="4" actId="47"/>
          <pc:sldLayoutMkLst>
            <pc:docMk/>
            <pc:sldMasterMk cId="3832408730" sldId="2147483772"/>
            <pc:sldLayoutMk cId="2293721999" sldId="2147483787"/>
          </pc:sldLayoutMkLst>
        </pc:sldLayoutChg>
        <pc:sldLayoutChg chg="del">
          <pc:chgData name="Murri Giulio" userId="3c48923d-bc0f-4f24-9017-833292ed3082" providerId="ADAL" clId="{11F7D6AA-8186-4C8C-9E85-C03761CCE8C9}" dt="2025-10-28T16:39:48.800" v="4" actId="47"/>
          <pc:sldLayoutMkLst>
            <pc:docMk/>
            <pc:sldMasterMk cId="3832408730" sldId="2147483772"/>
            <pc:sldLayoutMk cId="3304093127" sldId="2147483788"/>
          </pc:sldLayoutMkLst>
        </pc:sldLayoutChg>
        <pc:sldLayoutChg chg="del">
          <pc:chgData name="Murri Giulio" userId="3c48923d-bc0f-4f24-9017-833292ed3082" providerId="ADAL" clId="{11F7D6AA-8186-4C8C-9E85-C03761CCE8C9}" dt="2025-10-28T16:39:48.800" v="4" actId="47"/>
          <pc:sldLayoutMkLst>
            <pc:docMk/>
            <pc:sldMasterMk cId="3832408730" sldId="2147483772"/>
            <pc:sldLayoutMk cId="945021643" sldId="2147483789"/>
          </pc:sldLayoutMkLst>
        </pc:sldLayoutChg>
        <pc:sldLayoutChg chg="del">
          <pc:chgData name="Murri Giulio" userId="3c48923d-bc0f-4f24-9017-833292ed3082" providerId="ADAL" clId="{11F7D6AA-8186-4C8C-9E85-C03761CCE8C9}" dt="2025-10-28T16:39:48.800" v="4" actId="47"/>
          <pc:sldLayoutMkLst>
            <pc:docMk/>
            <pc:sldMasterMk cId="3832408730" sldId="2147483772"/>
            <pc:sldLayoutMk cId="1470739644" sldId="2147483790"/>
          </pc:sldLayoutMkLst>
        </pc:sldLayoutChg>
        <pc:sldLayoutChg chg="del">
          <pc:chgData name="Murri Giulio" userId="3c48923d-bc0f-4f24-9017-833292ed3082" providerId="ADAL" clId="{11F7D6AA-8186-4C8C-9E85-C03761CCE8C9}" dt="2025-10-28T16:39:48.800" v="4" actId="47"/>
          <pc:sldLayoutMkLst>
            <pc:docMk/>
            <pc:sldMasterMk cId="3832408730" sldId="2147483772"/>
            <pc:sldLayoutMk cId="3334983989" sldId="214748379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TrincheraMario\Downloads\TLP%20RED%20-%20Modalit&#224;%20di%20attacco_MT.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https://consorzioabilab-my.sharepoint.com/personal/m_ferrucci_abilab_it/Documents/Desktop/Survey%20CERTFin/survey%20frodi%202025/Analisi/survey.20250429.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https://consorzioabilab.sharepoint.com/sites/Certfin/Documenti%20condivisi/8.%20REPORTS/Report%20Sicurezza%20e%20Frodi%20in%20Banca/2025/Analisi/Simone/Grafici%20Simone.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3.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https://consorzioabilab.sharepoint.com/sites/Certfin/Documenti%20condivisi/8.%20REPORTS/Report%20Sicurezza%20e%20Frodi%20in%20Banca/2025/Analisi/Simone/Grafici%20Simone.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consorzioabilab-my.sharepoint.com/personal/s_coltellese_abilab_it/Documents/Desktop/Nuova%20cartella/Documenti%20in%20Cloud/Report%20Frodi/2025/Modalit&#224;%20di%20attacco%20-%20Trend.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8.xlsx"/></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Microsoft_Excel_Worksheet2.xlsx"/></Relationships>
</file>

<file path=ppt/charts/_rels/chartEx2.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131324221264444"/>
          <c:y val="0"/>
          <c:w val="0.71252224612332549"/>
          <c:h val="1"/>
        </c:manualLayout>
      </c:layout>
      <c:pie3DChart>
        <c:varyColors val="1"/>
        <c:ser>
          <c:idx val="0"/>
          <c:order val="0"/>
          <c:explosion val="1"/>
          <c:dPt>
            <c:idx val="0"/>
            <c:bubble3D val="0"/>
            <c:explosion val="20"/>
            <c: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solidFill>
                  <a:schemeClr val="tx1"/>
                </a:solidFill>
              </a:ln>
              <a:effectLst>
                <a:outerShdw blurRad="254000" sx="102000" sy="102000" algn="ctr" rotWithShape="0">
                  <a:prstClr val="black">
                    <a:alpha val="20000"/>
                  </a:prstClr>
                </a:outerShdw>
              </a:effectLst>
              <a:sp3d>
                <a:contourClr>
                  <a:schemeClr val="tx1"/>
                </a:contourClr>
              </a:sp3d>
            </c:spPr>
            <c:extLst>
              <c:ext xmlns:c16="http://schemas.microsoft.com/office/drawing/2014/chart" uri="{C3380CC4-5D6E-409C-BE32-E72D297353CC}">
                <c16:uniqueId val="{00000001-0778-4C7D-9519-9F6A96FF7F25}"/>
              </c:ext>
            </c:extLst>
          </c:dPt>
          <c:dPt>
            <c:idx val="1"/>
            <c:bubble3D val="0"/>
            <c:explosion val="0"/>
            <c:spPr>
              <a:solidFill>
                <a:srgbClr val="DBD704"/>
              </a:solidFill>
              <a:ln>
                <a:solidFill>
                  <a:schemeClr val="tx1"/>
                </a:solidFill>
              </a:ln>
              <a:effectLst>
                <a:outerShdw blurRad="254000" sx="102000" sy="102000" algn="ctr" rotWithShape="0">
                  <a:prstClr val="black">
                    <a:alpha val="20000"/>
                  </a:prstClr>
                </a:outerShdw>
              </a:effectLst>
              <a:sp3d>
                <a:contourClr>
                  <a:schemeClr val="tx1"/>
                </a:contourClr>
              </a:sp3d>
            </c:spPr>
            <c:extLst>
              <c:ext xmlns:c16="http://schemas.microsoft.com/office/drawing/2014/chart" uri="{C3380CC4-5D6E-409C-BE32-E72D297353CC}">
                <c16:uniqueId val="{00000003-0778-4C7D-9519-9F6A96FF7F25}"/>
              </c:ext>
            </c:extLst>
          </c:dPt>
          <c:dLbls>
            <c:dLbl>
              <c:idx val="0"/>
              <c:layout>
                <c:manualLayout>
                  <c:x val="-1.0172359994615802E-2"/>
                  <c:y val="-6.2149960656549312E-2"/>
                </c:manualLayout>
              </c:layout>
              <c:tx>
                <c:rich>
                  <a:bodyPr rot="0" spcFirstLastPara="1" vertOverflow="ellipsis" vert="horz" wrap="square" lIns="38100" tIns="19050" rIns="38100" bIns="19050" anchor="ctr" anchorCtr="1">
                    <a:noAutofit/>
                  </a:bodyPr>
                  <a:lstStyle/>
                  <a:p>
                    <a:pPr>
                      <a:defRPr sz="1500" b="1" i="0" u="none" strike="noStrike" kern="1200" baseline="0">
                        <a:solidFill>
                          <a:schemeClr val="lt1"/>
                        </a:solidFill>
                        <a:latin typeface="+mn-lt"/>
                        <a:ea typeface="+mn-ea"/>
                        <a:cs typeface="+mn-cs"/>
                      </a:defRPr>
                    </a:pPr>
                    <a:r>
                      <a:rPr lang="en-US"/>
                      <a:t>Frodi </a:t>
                    </a:r>
                  </a:p>
                  <a:p>
                    <a:pPr>
                      <a:defRPr sz="1500"/>
                    </a:pPr>
                    <a:r>
                      <a:rPr lang="en-US"/>
                      <a:t>con SCA</a:t>
                    </a:r>
                    <a:r>
                      <a:rPr lang="en-US" baseline="0"/>
                      <a:t>
</a:t>
                    </a:r>
                    <a:fld id="{7979438E-AE26-4A02-A3A0-B2CE2E61F91F}" type="PERCENTAGE">
                      <a:rPr lang="en-US" baseline="0"/>
                      <a:pPr>
                        <a:defRPr sz="1500"/>
                      </a:pPr>
                      <a:t>[PERCENTUALE]</a:t>
                    </a:fld>
                    <a:endParaRPr lang="en-US" baseline="0"/>
                  </a:p>
                </c:rich>
              </c:tx>
              <c:numFmt formatCode="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500" b="1" i="0" u="none" strike="noStrike" kern="1200" baseline="0">
                      <a:solidFill>
                        <a:schemeClr val="lt1"/>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layout>
                    <c:manualLayout>
                      <c:w val="0.21539380872320085"/>
                      <c:h val="0.18139116554776122"/>
                    </c:manualLayout>
                  </c15:layout>
                  <c15:dlblFieldTable/>
                  <c15:showDataLabelsRange val="0"/>
                </c:ext>
                <c:ext xmlns:c16="http://schemas.microsoft.com/office/drawing/2014/chart" uri="{C3380CC4-5D6E-409C-BE32-E72D297353CC}">
                  <c16:uniqueId val="{00000001-0778-4C7D-9519-9F6A96FF7F25}"/>
                </c:ext>
              </c:extLst>
            </c:dLbl>
            <c:dLbl>
              <c:idx val="1"/>
              <c:layout>
                <c:manualLayout>
                  <c:x val="-0.23155516086660957"/>
                  <c:y val="3.0404380810565956E-2"/>
                </c:manualLayout>
              </c:layout>
              <c:tx>
                <c:rich>
                  <a:bodyPr rot="0" spcFirstLastPara="1" vertOverflow="ellipsis" vert="horz" wrap="square" lIns="38100" tIns="19050" rIns="38100" bIns="19050" anchor="ctr" anchorCtr="1">
                    <a:noAutofit/>
                  </a:bodyPr>
                  <a:lstStyle/>
                  <a:p>
                    <a:pPr>
                      <a:defRPr sz="1500" b="1" i="0" u="none" strike="noStrike" kern="1200" baseline="0">
                        <a:solidFill>
                          <a:schemeClr val="lt1"/>
                        </a:solidFill>
                        <a:latin typeface="+mn-lt"/>
                        <a:ea typeface="+mn-ea"/>
                        <a:cs typeface="+mn-cs"/>
                      </a:defRPr>
                    </a:pPr>
                    <a:r>
                      <a:rPr lang="en-US" baseline="0"/>
                      <a:t>Frodi </a:t>
                    </a:r>
                  </a:p>
                  <a:p>
                    <a:pPr>
                      <a:defRPr sz="1500"/>
                    </a:pPr>
                    <a:r>
                      <a:rPr lang="en-US" baseline="0"/>
                      <a:t>senza SCA
</a:t>
                    </a:r>
                    <a:fld id="{276DCF40-1EDE-4E75-98C3-E87D198ACE8A}" type="PERCENTAGE">
                      <a:rPr lang="en-US" baseline="0"/>
                      <a:pPr>
                        <a:defRPr sz="1500"/>
                      </a:pPr>
                      <a:t>[PERCENTUALE]</a:t>
                    </a:fld>
                    <a:endParaRPr lang="en-US" baseline="0"/>
                  </a:p>
                </c:rich>
              </c:tx>
              <c:numFmt formatCode="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500" b="1" i="0" u="none" strike="noStrike" kern="1200" baseline="0">
                      <a:solidFill>
                        <a:schemeClr val="lt1"/>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layout>
                    <c:manualLayout>
                      <c:w val="0.25724124177546953"/>
                      <c:h val="0.17493290947681858"/>
                    </c:manualLayout>
                  </c15:layout>
                  <c15:dlblFieldTable/>
                  <c15:showDataLabelsRange val="0"/>
                </c:ext>
                <c:ext xmlns:c16="http://schemas.microsoft.com/office/drawing/2014/chart" uri="{C3380CC4-5D6E-409C-BE32-E72D297353CC}">
                  <c16:uniqueId val="{00000003-0778-4C7D-9519-9F6A96FF7F25}"/>
                </c:ext>
              </c:extLst>
            </c:dLbl>
            <c:numFmt formatCode="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lt1"/>
                    </a:solidFill>
                    <a:latin typeface="+mn-lt"/>
                    <a:ea typeface="+mn-ea"/>
                    <a:cs typeface="+mn-cs"/>
                  </a:defRPr>
                </a:pPr>
                <a:endParaRPr lang="it-IT"/>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multiLvlStrRef>
              <c:f>'SCS vs NoSCA'!$C$3:$D$4</c:f>
              <c:multiLvlStrCache>
                <c:ptCount val="2"/>
                <c:lvl>
                  <c:pt idx="0">
                    <c:v>con SCA</c:v>
                  </c:pt>
                  <c:pt idx="1">
                    <c:v>Senza SCA</c:v>
                  </c:pt>
                </c:lvl>
                <c:lvl>
                  <c:pt idx="0">
                    <c:v>Frodi effettive</c:v>
                  </c:pt>
                </c:lvl>
              </c:multiLvlStrCache>
            </c:multiLvlStrRef>
          </c:cat>
          <c:val>
            <c:numRef>
              <c:f>'SCS vs NoSCA'!$C$5:$D$5</c:f>
              <c:numCache>
                <c:formatCode>General</c:formatCode>
                <c:ptCount val="2"/>
                <c:pt idx="0">
                  <c:v>20259</c:v>
                </c:pt>
                <c:pt idx="1">
                  <c:v>229</c:v>
                </c:pt>
              </c:numCache>
            </c:numRef>
          </c:val>
          <c:extLst>
            <c:ext xmlns:c16="http://schemas.microsoft.com/office/drawing/2014/chart" uri="{C3380CC4-5D6E-409C-BE32-E72D297353CC}">
              <c16:uniqueId val="{00000004-0778-4C7D-9519-9F6A96FF7F25}"/>
            </c:ext>
          </c:extLst>
        </c:ser>
        <c:dLbls>
          <c:dLblPos val="ctr"/>
          <c:showLegendKey val="0"/>
          <c:showVal val="1"/>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38100" cap="flat" cmpd="sng" algn="ctr">
      <a:solidFill>
        <a:schemeClr val="accent4">
          <a:lumMod val="75000"/>
        </a:schemeClr>
      </a:solidFill>
      <a:round/>
    </a:ln>
    <a:effectLst>
      <a:outerShdw blurRad="304800" dist="101600" dir="2700000" sx="101000" sy="101000" algn="ctr" rotWithShape="0">
        <a:srgbClr val="000000">
          <a:alpha val="39000"/>
        </a:srgbClr>
      </a:outerShdw>
    </a:effectLst>
  </c:spPr>
  <c:txPr>
    <a:bodyPr/>
    <a:lstStyle/>
    <a:p>
      <a:pPr>
        <a:defRPr/>
      </a:pPr>
      <a:endParaRPr lang="it-IT"/>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90582577625992"/>
          <c:y val="3.0442819907294312E-2"/>
          <c:w val="0.36401685472186546"/>
          <c:h val="0.93911436018541139"/>
        </c:manualLayout>
      </c:layout>
      <c:barChart>
        <c:barDir val="bar"/>
        <c:grouping val="clustered"/>
        <c:varyColors val="0"/>
        <c:ser>
          <c:idx val="0"/>
          <c:order val="0"/>
          <c:tx>
            <c:strRef>
              <c:f>Foglio1!$B$1</c:f>
              <c:strCache>
                <c:ptCount val="1"/>
                <c:pt idx="0">
                  <c:v>2025</c:v>
                </c:pt>
              </c:strCache>
            </c:strRef>
          </c:tx>
          <c:spPr>
            <a:solidFill>
              <a:srgbClr val="07305C"/>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Foglio1!$A$2:$A$4</c:f>
              <c:strCache>
                <c:ptCount val="3"/>
                <c:pt idx="0">
                  <c:v>È possibile revocare il bonifico istantaneo solo entro 24h dalla sua emissione</c:v>
                </c:pt>
                <c:pt idx="1">
                  <c:v>È possibile revocare il bonifico istantaneo solo entro 4h dalla sua emissione</c:v>
                </c:pt>
                <c:pt idx="2">
                  <c:v>Non è possibile revocare il bonifico istantaneo</c:v>
                </c:pt>
              </c:strCache>
            </c:strRef>
          </c:cat>
          <c:val>
            <c:numRef>
              <c:f>Foglio1!$B$2:$B$4</c:f>
              <c:numCache>
                <c:formatCode>0%</c:formatCode>
                <c:ptCount val="3"/>
                <c:pt idx="0">
                  <c:v>0.21</c:v>
                </c:pt>
                <c:pt idx="1">
                  <c:v>0.23</c:v>
                </c:pt>
                <c:pt idx="2">
                  <c:v>0.56000000000000005</c:v>
                </c:pt>
              </c:numCache>
            </c:numRef>
          </c:val>
          <c:extLst>
            <c:ext xmlns:c16="http://schemas.microsoft.com/office/drawing/2014/chart" uri="{C3380CC4-5D6E-409C-BE32-E72D297353CC}">
              <c16:uniqueId val="{00000000-9BED-4477-B6A8-6A20A4471EC0}"/>
            </c:ext>
          </c:extLst>
        </c:ser>
        <c:dLbls>
          <c:showLegendKey val="0"/>
          <c:showVal val="0"/>
          <c:showCatName val="0"/>
          <c:showSerName val="0"/>
          <c:showPercent val="0"/>
          <c:showBubbleSize val="0"/>
        </c:dLbls>
        <c:gapWidth val="40"/>
        <c:axId val="99460608"/>
        <c:axId val="99462144"/>
      </c:barChart>
      <c:catAx>
        <c:axId val="9946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lang="en-US" sz="1200" b="0" i="0" u="none" strike="noStrike" kern="1200" baseline="0">
                <a:solidFill>
                  <a:schemeClr val="tx1"/>
                </a:solidFill>
                <a:latin typeface="+mn-lt"/>
                <a:ea typeface="+mn-ea"/>
                <a:cs typeface="+mn-cs"/>
              </a:defRPr>
            </a:pPr>
            <a:endParaRPr lang="it-IT"/>
          </a:p>
        </c:txPr>
        <c:crossAx val="99462144"/>
        <c:crosses val="autoZero"/>
        <c:auto val="1"/>
        <c:lblAlgn val="ctr"/>
        <c:lblOffset val="100"/>
        <c:noMultiLvlLbl val="0"/>
      </c:catAx>
      <c:valAx>
        <c:axId val="99462144"/>
        <c:scaling>
          <c:orientation val="minMax"/>
          <c:max val="0.8"/>
          <c:min val="0"/>
        </c:scaling>
        <c:delete val="1"/>
        <c:axPos val="t"/>
        <c:numFmt formatCode="0%" sourceLinked="1"/>
        <c:majorTickMark val="out"/>
        <c:minorTickMark val="none"/>
        <c:tickLblPos val="nextTo"/>
        <c:crossAx val="99460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90582577625992"/>
          <c:y val="3.0442819907294312E-2"/>
          <c:w val="0.36401685472186546"/>
          <c:h val="0.93911436018541139"/>
        </c:manualLayout>
      </c:layout>
      <c:barChart>
        <c:barDir val="bar"/>
        <c:grouping val="clustered"/>
        <c:varyColors val="0"/>
        <c:ser>
          <c:idx val="0"/>
          <c:order val="0"/>
          <c:tx>
            <c:strRef>
              <c:f>Foglio1!$B$1</c:f>
              <c:strCache>
                <c:ptCount val="1"/>
                <c:pt idx="0">
                  <c:v>2025</c:v>
                </c:pt>
              </c:strCache>
            </c:strRef>
          </c:tx>
          <c:spPr>
            <a:solidFill>
              <a:srgbClr val="07305C"/>
            </a:solidFill>
            <a:ln>
              <a:noFill/>
            </a:ln>
            <a:effectLst/>
          </c:spPr>
          <c:invertIfNegative val="0"/>
          <c:dPt>
            <c:idx val="6"/>
            <c:invertIfNegative val="0"/>
            <c:bubble3D val="0"/>
            <c:spPr>
              <a:solidFill>
                <a:schemeClr val="bg1">
                  <a:lumMod val="85000"/>
                </a:schemeClr>
              </a:solidFill>
              <a:ln>
                <a:noFill/>
              </a:ln>
              <a:effectLst/>
            </c:spPr>
            <c:extLst>
              <c:ext xmlns:c16="http://schemas.microsoft.com/office/drawing/2014/chart" uri="{C3380CC4-5D6E-409C-BE32-E72D297353CC}">
                <c16:uniqueId val="{00000001-7E19-4F7E-9949-1D50268C427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Foglio1!$A$2:$A$8</c:f>
              <c:strCache>
                <c:ptCount val="7"/>
                <c:pt idx="0">
                  <c:v>App bancaria</c:v>
                </c:pt>
                <c:pt idx="1">
                  <c:v>App di streaming musicale</c:v>
                </c:pt>
                <c:pt idx="2">
                  <c:v>App di posta elettronica</c:v>
                </c:pt>
                <c:pt idx="3">
                  <c:v>App di messaggistica</c:v>
                </c:pt>
                <c:pt idx="4">
                  <c:v>App per il social networking</c:v>
                </c:pt>
                <c:pt idx="5">
                  <c:v>App di e-Commerce</c:v>
                </c:pt>
                <c:pt idx="6">
                  <c:v>Non saprei</c:v>
                </c:pt>
              </c:strCache>
            </c:strRef>
          </c:cat>
          <c:val>
            <c:numRef>
              <c:f>Foglio1!$B$2:$B$8</c:f>
              <c:numCache>
                <c:formatCode>0%\ \ \ \ \ \ \ \ </c:formatCode>
                <c:ptCount val="7"/>
                <c:pt idx="0">
                  <c:v>0.39282655320010001</c:v>
                </c:pt>
                <c:pt idx="1">
                  <c:v>9.8367977754670002E-2</c:v>
                </c:pt>
                <c:pt idx="2">
                  <c:v>9.0307270498889994E-2</c:v>
                </c:pt>
                <c:pt idx="3">
                  <c:v>8.7540398804519998E-2</c:v>
                </c:pt>
                <c:pt idx="4">
                  <c:v>5.8796636616149998E-2</c:v>
                </c:pt>
                <c:pt idx="5">
                  <c:v>4.9999070249349999E-2</c:v>
                </c:pt>
                <c:pt idx="6">
                  <c:v>0.22216209287630001</c:v>
                </c:pt>
              </c:numCache>
            </c:numRef>
          </c:val>
          <c:extLst>
            <c:ext xmlns:c16="http://schemas.microsoft.com/office/drawing/2014/chart" uri="{C3380CC4-5D6E-409C-BE32-E72D297353CC}">
              <c16:uniqueId val="{00000002-7E19-4F7E-9949-1D50268C427B}"/>
            </c:ext>
          </c:extLst>
        </c:ser>
        <c:dLbls>
          <c:showLegendKey val="0"/>
          <c:showVal val="0"/>
          <c:showCatName val="0"/>
          <c:showSerName val="0"/>
          <c:showPercent val="0"/>
          <c:showBubbleSize val="0"/>
        </c:dLbls>
        <c:gapWidth val="70"/>
        <c:axId val="99460608"/>
        <c:axId val="99462144"/>
      </c:barChart>
      <c:catAx>
        <c:axId val="9946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it-IT"/>
          </a:p>
        </c:txPr>
        <c:crossAx val="99462144"/>
        <c:crosses val="autoZero"/>
        <c:auto val="1"/>
        <c:lblAlgn val="ctr"/>
        <c:lblOffset val="100"/>
        <c:noMultiLvlLbl val="0"/>
      </c:catAx>
      <c:valAx>
        <c:axId val="99462144"/>
        <c:scaling>
          <c:orientation val="minMax"/>
          <c:max val="0.8"/>
          <c:min val="0"/>
        </c:scaling>
        <c:delete val="1"/>
        <c:axPos val="t"/>
        <c:numFmt formatCode="0%\ \ \ \ \ \ \ \ " sourceLinked="1"/>
        <c:majorTickMark val="out"/>
        <c:minorTickMark val="none"/>
        <c:tickLblPos val="nextTo"/>
        <c:crossAx val="99460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80073093597200873"/>
          <c:y val="3.0442819907294312E-2"/>
          <c:w val="0.18642306372916648"/>
          <c:h val="0.93911436018541139"/>
        </c:manualLayout>
      </c:layout>
      <c:barChart>
        <c:barDir val="bar"/>
        <c:grouping val="clustered"/>
        <c:varyColors val="0"/>
        <c:ser>
          <c:idx val="0"/>
          <c:order val="0"/>
          <c:tx>
            <c:strRef>
              <c:f>Foglio1!$B$1</c:f>
              <c:strCache>
                <c:ptCount val="1"/>
                <c:pt idx="0">
                  <c:v>2025</c:v>
                </c:pt>
              </c:strCache>
            </c:strRef>
          </c:tx>
          <c:spPr>
            <a:solidFill>
              <a:srgbClr val="002060"/>
            </a:solidFill>
            <a:ln>
              <a:noFill/>
            </a:ln>
            <a:effectLst/>
          </c:spPr>
          <c:invertIfNegative val="0"/>
          <c:dLbls>
            <c:dLbl>
              <c:idx val="2"/>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extLst>
                <c:ext xmlns:c16="http://schemas.microsoft.com/office/drawing/2014/chart" uri="{C3380CC4-5D6E-409C-BE32-E72D297353CC}">
                  <c16:uniqueId val="{00000000-4AB4-4C8A-9FCD-194F69D5085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Foglio1!$A$2:$A$4</c:f>
              <c:strCache>
                <c:ptCount val="3"/>
                <c:pt idx="0">
                  <c:v>più sicuro ad utilizzare il PC</c:v>
                </c:pt>
                <c:pt idx="1">
                  <c:v>più sicuro ad utilizzare lo smartphone</c:v>
                </c:pt>
                <c:pt idx="2">
                  <c:v>ugualmente sicuro con il PC e con lo smartphone</c:v>
                </c:pt>
              </c:strCache>
            </c:strRef>
          </c:cat>
          <c:val>
            <c:numRef>
              <c:f>Foglio1!$B$2:$B$4</c:f>
              <c:numCache>
                <c:formatCode>0%\ \ \ \ \ \ \ \ </c:formatCode>
                <c:ptCount val="3"/>
                <c:pt idx="0">
                  <c:v>0.21819265659340001</c:v>
                </c:pt>
                <c:pt idx="1">
                  <c:v>0.2427431432595</c:v>
                </c:pt>
                <c:pt idx="2">
                  <c:v>0.53906420014720002</c:v>
                </c:pt>
              </c:numCache>
            </c:numRef>
          </c:val>
          <c:extLst>
            <c:ext xmlns:c16="http://schemas.microsoft.com/office/drawing/2014/chart" uri="{C3380CC4-5D6E-409C-BE32-E72D297353CC}">
              <c16:uniqueId val="{00000001-4AB4-4C8A-9FCD-194F69D5085E}"/>
            </c:ext>
          </c:extLst>
        </c:ser>
        <c:dLbls>
          <c:showLegendKey val="0"/>
          <c:showVal val="0"/>
          <c:showCatName val="0"/>
          <c:showSerName val="0"/>
          <c:showPercent val="0"/>
          <c:showBubbleSize val="0"/>
        </c:dLbls>
        <c:gapWidth val="40"/>
        <c:axId val="99460608"/>
        <c:axId val="99462144"/>
      </c:barChart>
      <c:catAx>
        <c:axId val="9946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100" b="0" i="0" u="none" strike="noStrike" kern="1200" baseline="0">
                <a:solidFill>
                  <a:schemeClr val="tx1"/>
                </a:solidFill>
                <a:latin typeface="+mn-lt"/>
                <a:ea typeface="+mn-ea"/>
                <a:cs typeface="+mn-cs"/>
              </a:defRPr>
            </a:pPr>
            <a:endParaRPr lang="it-IT"/>
          </a:p>
        </c:txPr>
        <c:crossAx val="99462144"/>
        <c:crosses val="autoZero"/>
        <c:auto val="1"/>
        <c:lblAlgn val="ctr"/>
        <c:lblOffset val="100"/>
        <c:noMultiLvlLbl val="0"/>
      </c:catAx>
      <c:valAx>
        <c:axId val="99462144"/>
        <c:scaling>
          <c:orientation val="minMax"/>
          <c:max val="0.8"/>
          <c:min val="0"/>
        </c:scaling>
        <c:delete val="1"/>
        <c:axPos val="t"/>
        <c:numFmt formatCode="0%\ \ \ \ \ \ \ \ " sourceLinked="1"/>
        <c:majorTickMark val="out"/>
        <c:minorTickMark val="none"/>
        <c:tickLblPos val="nextTo"/>
        <c:crossAx val="99460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7486029743210318"/>
          <c:y val="0"/>
          <c:w val="0.40059011040644987"/>
          <c:h val="0.93911436018541139"/>
        </c:manualLayout>
      </c:layout>
      <c:barChart>
        <c:barDir val="bar"/>
        <c:grouping val="clustered"/>
        <c:varyColors val="0"/>
        <c:ser>
          <c:idx val="0"/>
          <c:order val="0"/>
          <c:tx>
            <c:strRef>
              <c:f>Foglio1!$B$1</c:f>
              <c:strCache>
                <c:ptCount val="1"/>
                <c:pt idx="0">
                  <c:v>2025</c:v>
                </c:pt>
              </c:strCache>
            </c:strRef>
          </c:tx>
          <c:spPr>
            <a:solidFill>
              <a:srgbClr val="07305C"/>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Foglio1!$A$2:$A$6</c:f>
              <c:strCache>
                <c:ptCount val="5"/>
                <c:pt idx="0">
                  <c:v>Procedi attivandoti in totale sicurezza</c:v>
                </c:pt>
                <c:pt idx="1">
                  <c:v>Procedi, ma non ti senti 
mai del tutto sicuro</c:v>
                </c:pt>
                <c:pt idx="2">
                  <c:v>Prima di procedere contatti 
la tua banca per verifica</c:v>
                </c:pt>
                <c:pt idx="3">
                  <c:v>Non dai mai seguito a 
questi SMS o chiamate</c:v>
                </c:pt>
                <c:pt idx="4">
                  <c:v>Non hai mai ricevuto SMS o 
chiamate  di questo tipo</c:v>
                </c:pt>
              </c:strCache>
            </c:strRef>
          </c:cat>
          <c:val>
            <c:numRef>
              <c:f>Foglio1!$B$2:$B$6</c:f>
              <c:numCache>
                <c:formatCode>0.0%\ \ \ \ \ \ \ \ </c:formatCode>
                <c:ptCount val="5"/>
                <c:pt idx="0">
                  <c:v>0.12884783409209999</c:v>
                </c:pt>
                <c:pt idx="1">
                  <c:v>0.23330094131160001</c:v>
                </c:pt>
                <c:pt idx="2">
                  <c:v>0.31989857058359999</c:v>
                </c:pt>
                <c:pt idx="3">
                  <c:v>0.17825961165849999</c:v>
                </c:pt>
                <c:pt idx="4">
                  <c:v>0.1396930423543</c:v>
                </c:pt>
              </c:numCache>
            </c:numRef>
          </c:val>
          <c:extLst>
            <c:ext xmlns:c16="http://schemas.microsoft.com/office/drawing/2014/chart" uri="{C3380CC4-5D6E-409C-BE32-E72D297353CC}">
              <c16:uniqueId val="{00000000-5533-4DF4-A342-BA88E95B0A35}"/>
            </c:ext>
          </c:extLst>
        </c:ser>
        <c:dLbls>
          <c:showLegendKey val="0"/>
          <c:showVal val="0"/>
          <c:showCatName val="0"/>
          <c:showSerName val="0"/>
          <c:showPercent val="0"/>
          <c:showBubbleSize val="0"/>
        </c:dLbls>
        <c:gapWidth val="40"/>
        <c:axId val="99460608"/>
        <c:axId val="99462144"/>
      </c:barChart>
      <c:catAx>
        <c:axId val="9946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100" b="0" i="0" u="none" strike="noStrike" kern="1200" baseline="0">
                <a:solidFill>
                  <a:schemeClr val="tx1"/>
                </a:solidFill>
                <a:latin typeface="+mn-lt"/>
                <a:ea typeface="+mn-ea"/>
                <a:cs typeface="+mn-cs"/>
              </a:defRPr>
            </a:pPr>
            <a:endParaRPr lang="it-IT"/>
          </a:p>
        </c:txPr>
        <c:crossAx val="99462144"/>
        <c:crosses val="autoZero"/>
        <c:auto val="1"/>
        <c:lblAlgn val="ctr"/>
        <c:lblOffset val="100"/>
        <c:noMultiLvlLbl val="0"/>
      </c:catAx>
      <c:valAx>
        <c:axId val="99462144"/>
        <c:scaling>
          <c:orientation val="minMax"/>
          <c:max val="0.8"/>
          <c:min val="0"/>
        </c:scaling>
        <c:delete val="1"/>
        <c:axPos val="t"/>
        <c:numFmt formatCode="0.0%\ \ \ \ \ \ \ \ " sourceLinked="1"/>
        <c:majorTickMark val="out"/>
        <c:minorTickMark val="none"/>
        <c:tickLblPos val="nextTo"/>
        <c:crossAx val="99460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6112565311724315E-2"/>
          <c:y val="0.14785053283239211"/>
          <c:w val="0.85296575274890118"/>
          <c:h val="0.82499314560446724"/>
        </c:manualLayout>
      </c:layout>
      <c:pie3DChart>
        <c:varyColors val="1"/>
        <c:ser>
          <c:idx val="0"/>
          <c:order val="0"/>
          <c:explosion val="5"/>
          <c:dPt>
            <c:idx val="0"/>
            <c:bubble3D val="0"/>
            <c:spPr>
              <a:solidFill>
                <a:srgbClr val="0070C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87E7-40A8-B40D-8CC23B1052BC}"/>
              </c:ext>
            </c:extLst>
          </c:dPt>
          <c:dPt>
            <c:idx val="1"/>
            <c:bubble3D val="0"/>
            <c:spPr>
              <a:solidFill>
                <a:schemeClr val="tx2">
                  <a:lumMod val="25000"/>
                  <a:lumOff val="7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87E7-40A8-B40D-8CC23B1052BC}"/>
              </c:ext>
            </c:extLst>
          </c:dPt>
          <c:dPt>
            <c:idx val="2"/>
            <c:bubble3D val="0"/>
            <c:spPr>
              <a:solidFill>
                <a:schemeClr val="accent4">
                  <a:lumMod val="20000"/>
                  <a:lumOff val="8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87E7-40A8-B40D-8CC23B1052BC}"/>
              </c:ext>
            </c:extLst>
          </c:dPt>
          <c:dPt>
            <c:idx val="3"/>
            <c:bubble3D val="0"/>
            <c:spPr>
              <a:solidFill>
                <a:schemeClr val="accent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87E7-40A8-B40D-8CC23B1052BC}"/>
              </c:ext>
            </c:extLst>
          </c:dPt>
          <c:dPt>
            <c:idx val="4"/>
            <c:bubble3D val="0"/>
            <c:spPr>
              <a:solidFill>
                <a:srgbClr val="FFC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87E7-40A8-B40D-8CC23B1052BC}"/>
              </c:ext>
            </c:extLst>
          </c:dPt>
          <c:dPt>
            <c:idx val="5"/>
            <c:bubble3D val="0"/>
            <c:spPr>
              <a:solidFill>
                <a:srgbClr val="CCCC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87E7-40A8-B40D-8CC23B1052BC}"/>
              </c:ext>
            </c:extLst>
          </c:dPt>
          <c:dPt>
            <c:idx val="6"/>
            <c:bubble3D val="0"/>
            <c:spPr>
              <a:solidFill>
                <a:schemeClr val="accent2">
                  <a:lumMod val="7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87E7-40A8-B40D-8CC23B1052BC}"/>
              </c:ext>
            </c:extLst>
          </c:dPt>
          <c:dPt>
            <c:idx val="7"/>
            <c:bubble3D val="0"/>
            <c:spPr>
              <a:solidFill>
                <a:schemeClr val="bg2">
                  <a:lumMod val="9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F-87E7-40A8-B40D-8CC23B1052BC}"/>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1-87E7-40A8-B40D-8CC23B1052BC}"/>
              </c:ext>
            </c:extLst>
          </c:dPt>
          <c:dPt>
            <c:idx val="9"/>
            <c:bubble3D val="0"/>
            <c:spPr>
              <a:solidFill>
                <a:schemeClr val="accent1">
                  <a:lumMod val="7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3-87E7-40A8-B40D-8CC23B1052BC}"/>
              </c:ext>
            </c:extLst>
          </c:dPt>
          <c:dPt>
            <c:idx val="10"/>
            <c:bubble3D val="0"/>
            <c:spPr>
              <a:solidFill>
                <a:schemeClr val="accent5">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5-87E7-40A8-B40D-8CC23B1052BC}"/>
              </c:ext>
            </c:extLst>
          </c:dPt>
          <c:dPt>
            <c:idx val="11"/>
            <c:bubble3D val="0"/>
            <c:spPr>
              <a:solidFill>
                <a:schemeClr val="accent6">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7-87E7-40A8-B40D-8CC23B1052BC}"/>
              </c:ext>
            </c:extLst>
          </c:dPt>
          <c:dPt>
            <c:idx val="12"/>
            <c:bubble3D val="0"/>
            <c:spPr>
              <a:solidFill>
                <a:schemeClr val="accent1">
                  <a:lumMod val="80000"/>
                  <a:lumOff val="2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9-87E7-40A8-B40D-8CC23B1052BC}"/>
              </c:ext>
            </c:extLst>
          </c:dPt>
          <c:dPt>
            <c:idx val="13"/>
            <c:bubble3D val="0"/>
            <c:spPr>
              <a:solidFill>
                <a:schemeClr val="accent2">
                  <a:lumMod val="80000"/>
                  <a:lumOff val="2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B-87E7-40A8-B40D-8CC23B1052BC}"/>
              </c:ext>
            </c:extLst>
          </c:dPt>
          <c:dLbls>
            <c:dLbl>
              <c:idx val="0"/>
              <c:layout>
                <c:manualLayout>
                  <c:x val="2.2694793950706026E-2"/>
                  <c:y val="2.0156912200538944E-3"/>
                </c:manualLayout>
              </c:layout>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400" b="1" i="0" u="none" strike="noStrike" kern="1200" baseline="0">
                      <a:ln>
                        <a:noFill/>
                      </a:ln>
                      <a:solidFill>
                        <a:schemeClr val="lt1"/>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46543"/>
                        <a:gd name="adj2" fmla="val 25763"/>
                      </a:avLst>
                    </a:prstGeom>
                    <a:pattFill prst="pct75">
                      <a:fgClr>
                        <a:schemeClr val="dk1">
                          <a:lumMod val="75000"/>
                          <a:lumOff val="25000"/>
                        </a:schemeClr>
                      </a:fgClr>
                      <a:bgClr>
                        <a:schemeClr val="dk1">
                          <a:lumMod val="65000"/>
                          <a:lumOff val="35000"/>
                        </a:schemeClr>
                      </a:bgClr>
                    </a:pattFill>
                    <a:ln>
                      <a:noFill/>
                    </a:ln>
                  </c15:spPr>
                </c:ext>
                <c:ext xmlns:c16="http://schemas.microsoft.com/office/drawing/2014/chart" uri="{C3380CC4-5D6E-409C-BE32-E72D297353CC}">
                  <c16:uniqueId val="{00000001-87E7-40A8-B40D-8CC23B1052BC}"/>
                </c:ext>
              </c:extLst>
            </c:dLbl>
            <c:dLbl>
              <c:idx val="1"/>
              <c:layout>
                <c:manualLayout>
                  <c:x val="0.11252220863520498"/>
                  <c:y val="3.3561963733562739E-2"/>
                </c:manualLayout>
              </c:layout>
              <c:tx>
                <c:rich>
                  <a:bodyPr rot="0" spcFirstLastPara="1" vertOverflow="clip" horzOverflow="clip" vert="horz" wrap="square" lIns="36576" tIns="18288" rIns="36576" bIns="18288" anchor="ctr" anchorCtr="1">
                    <a:spAutoFit/>
                  </a:bodyPr>
                  <a:lstStyle/>
                  <a:p>
                    <a:pPr>
                      <a:defRPr sz="1400" b="1" i="0" u="none" strike="noStrike" kern="1200" baseline="0">
                        <a:ln>
                          <a:noFill/>
                        </a:ln>
                        <a:solidFill>
                          <a:schemeClr val="lt1"/>
                        </a:solidFill>
                        <a:latin typeface="+mn-lt"/>
                        <a:ea typeface="+mn-ea"/>
                        <a:cs typeface="+mn-cs"/>
                      </a:defRPr>
                    </a:pPr>
                    <a:r>
                      <a:rPr lang="it-IT" sz="1400" b="1" i="0" u="none" strike="noStrike" kern="1200" baseline="0">
                        <a:ln>
                          <a:noFill/>
                        </a:ln>
                        <a:solidFill>
                          <a:prstClr val="white"/>
                        </a:solidFill>
                      </a:rPr>
                      <a:t>Bonifico Ordinario</a:t>
                    </a:r>
                  </a:p>
                  <a:p>
                    <a:pPr>
                      <a:defRPr sz="1400"/>
                    </a:pPr>
                    <a:r>
                      <a:rPr lang="it-IT" sz="1400" b="1" i="0" u="none" strike="noStrike" kern="1200" baseline="0">
                        <a:ln>
                          <a:noFill/>
                        </a:ln>
                        <a:solidFill>
                          <a:prstClr val="white"/>
                        </a:solidFill>
                      </a:rPr>
                      <a:t>Estero interno SEE</a:t>
                    </a:r>
                    <a:r>
                      <a:rPr lang="it-IT" sz="1400" baseline="0"/>
                      <a:t>
</a:t>
                    </a:r>
                    <a:fld id="{20AF06B4-66AF-4172-A7DB-600ED082DD99}" type="PERCENTAGE">
                      <a:rPr lang="it-IT" sz="1400" baseline="0"/>
                      <a:pPr>
                        <a:defRPr sz="1400"/>
                      </a:pPr>
                      <a:t>[PERCENTUALE]</a:t>
                    </a:fld>
                    <a:endParaRPr lang="it-IT" sz="1400" baseline="0"/>
                  </a:p>
                </c:rich>
              </c:tx>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400" b="1" i="0" u="none" strike="noStrike" kern="1200" baseline="0">
                      <a:ln>
                        <a:noFill/>
                      </a:ln>
                      <a:solidFill>
                        <a:schemeClr val="lt1"/>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46302"/>
                        <a:gd name="adj2" fmla="val 22689"/>
                      </a:avLst>
                    </a:prstGeom>
                    <a:pattFill prst="pct75">
                      <a:fgClr>
                        <a:schemeClr val="dk1">
                          <a:lumMod val="75000"/>
                          <a:lumOff val="25000"/>
                        </a:schemeClr>
                      </a:fgClr>
                      <a:bgClr>
                        <a:schemeClr val="dk1">
                          <a:lumMod val="65000"/>
                          <a:lumOff val="35000"/>
                        </a:schemeClr>
                      </a:bgClr>
                    </a:pattFill>
                    <a:ln>
                      <a:noFill/>
                    </a:ln>
                  </c15:spPr>
                  <c15:dlblFieldTable/>
                  <c15:showDataLabelsRange val="0"/>
                </c:ext>
                <c:ext xmlns:c16="http://schemas.microsoft.com/office/drawing/2014/chart" uri="{C3380CC4-5D6E-409C-BE32-E72D297353CC}">
                  <c16:uniqueId val="{00000003-87E7-40A8-B40D-8CC23B1052BC}"/>
                </c:ext>
              </c:extLst>
            </c:dLbl>
            <c:dLbl>
              <c:idx val="2"/>
              <c:layout>
                <c:manualLayout>
                  <c:x val="7.8498337753543021E-2"/>
                  <c:y val="0.1691421343208642"/>
                </c:manualLayout>
              </c:layout>
              <c:tx>
                <c:rich>
                  <a:bodyPr rot="0" spcFirstLastPara="1" vertOverflow="clip" horzOverflow="clip" vert="horz" wrap="square" lIns="36576" tIns="18288" rIns="36576" bIns="18288" anchor="ctr" anchorCtr="1">
                    <a:spAutoFit/>
                  </a:bodyPr>
                  <a:lstStyle/>
                  <a:p>
                    <a:pPr>
                      <a:defRPr sz="1400" b="1" i="0" u="none" strike="noStrike" kern="1200" baseline="0">
                        <a:ln>
                          <a:noFill/>
                        </a:ln>
                        <a:solidFill>
                          <a:schemeClr val="lt1"/>
                        </a:solidFill>
                        <a:latin typeface="+mn-lt"/>
                        <a:ea typeface="+mn-ea"/>
                        <a:cs typeface="+mn-cs"/>
                      </a:defRPr>
                    </a:pPr>
                    <a:r>
                      <a:rPr lang="it-IT" sz="1400"/>
                      <a:t>Bonifico Ordinario</a:t>
                    </a:r>
                  </a:p>
                  <a:p>
                    <a:pPr>
                      <a:defRPr sz="1400"/>
                    </a:pPr>
                    <a:r>
                      <a:rPr lang="it-IT" sz="1400" baseline="0"/>
                      <a:t>Estero extra SEE
</a:t>
                    </a:r>
                    <a:fld id="{A6181161-6425-49D3-994B-BB11165C2F06}" type="PERCENTAGE">
                      <a:rPr lang="it-IT" sz="1400" baseline="0"/>
                      <a:pPr>
                        <a:defRPr sz="1400"/>
                      </a:pPr>
                      <a:t>[PERCENTUALE]</a:t>
                    </a:fld>
                    <a:endParaRPr lang="it-IT" sz="1400" baseline="0"/>
                  </a:p>
                </c:rich>
              </c:tx>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400" b="1" i="0" u="none" strike="noStrike" kern="1200" baseline="0">
                      <a:ln>
                        <a:noFill/>
                      </a:ln>
                      <a:solidFill>
                        <a:schemeClr val="lt1"/>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43074"/>
                        <a:gd name="adj2" fmla="val -22824"/>
                      </a:avLst>
                    </a:prstGeom>
                    <a:pattFill prst="pct75">
                      <a:fgClr>
                        <a:schemeClr val="dk1">
                          <a:lumMod val="75000"/>
                          <a:lumOff val="25000"/>
                        </a:schemeClr>
                      </a:fgClr>
                      <a:bgClr>
                        <a:schemeClr val="dk1">
                          <a:lumMod val="65000"/>
                          <a:lumOff val="35000"/>
                        </a:schemeClr>
                      </a:bgClr>
                    </a:pattFill>
                    <a:ln>
                      <a:noFill/>
                    </a:ln>
                  </c15:spPr>
                  <c15:dlblFieldTable/>
                  <c15:showDataLabelsRange val="0"/>
                </c:ext>
                <c:ext xmlns:c16="http://schemas.microsoft.com/office/drawing/2014/chart" uri="{C3380CC4-5D6E-409C-BE32-E72D297353CC}">
                  <c16:uniqueId val="{00000005-87E7-40A8-B40D-8CC23B1052BC}"/>
                </c:ext>
              </c:extLst>
            </c:dLbl>
            <c:dLbl>
              <c:idx val="3"/>
              <c:layout>
                <c:manualLayout>
                  <c:x val="5.4685187646103015E-2"/>
                  <c:y val="-7.3214447782810929E-2"/>
                </c:manualLayout>
              </c:layout>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400" b="1" i="0" u="none" strike="noStrike" kern="1200" baseline="0">
                      <a:ln>
                        <a:noFill/>
                      </a:ln>
                      <a:solidFill>
                        <a:schemeClr val="lt1"/>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39890"/>
                        <a:gd name="adj2" fmla="val 3486"/>
                      </a:avLst>
                    </a:prstGeom>
                    <a:pattFill prst="pct75">
                      <a:fgClr>
                        <a:schemeClr val="dk1">
                          <a:lumMod val="75000"/>
                          <a:lumOff val="25000"/>
                        </a:schemeClr>
                      </a:fgClr>
                      <a:bgClr>
                        <a:schemeClr val="dk1">
                          <a:lumMod val="65000"/>
                          <a:lumOff val="35000"/>
                        </a:schemeClr>
                      </a:bgClr>
                    </a:pattFill>
                    <a:ln>
                      <a:noFill/>
                    </a:ln>
                  </c15:spPr>
                </c:ext>
                <c:ext xmlns:c16="http://schemas.microsoft.com/office/drawing/2014/chart" uri="{C3380CC4-5D6E-409C-BE32-E72D297353CC}">
                  <c16:uniqueId val="{00000007-87E7-40A8-B40D-8CC23B1052BC}"/>
                </c:ext>
              </c:extLst>
            </c:dLbl>
            <c:dLbl>
              <c:idx val="4"/>
              <c:layout>
                <c:manualLayout>
                  <c:x val="-5.3341316774488431E-2"/>
                  <c:y val="3.0398828409176765E-2"/>
                </c:manualLayout>
              </c:layout>
              <c:tx>
                <c:rich>
                  <a:bodyPr rot="0" spcFirstLastPara="1" vertOverflow="clip" horzOverflow="clip" vert="horz" wrap="square" lIns="36576" tIns="18288" rIns="36576" bIns="18288" anchor="ctr" anchorCtr="1">
                    <a:spAutoFit/>
                  </a:bodyPr>
                  <a:lstStyle/>
                  <a:p>
                    <a:pPr>
                      <a:defRPr sz="1400" b="1" i="0" u="none" strike="noStrike" kern="1200" baseline="0">
                        <a:ln>
                          <a:noFill/>
                        </a:ln>
                        <a:solidFill>
                          <a:schemeClr val="lt1"/>
                        </a:solidFill>
                        <a:latin typeface="+mn-lt"/>
                        <a:ea typeface="+mn-ea"/>
                        <a:cs typeface="+mn-cs"/>
                      </a:defRPr>
                    </a:pPr>
                    <a:r>
                      <a:rPr lang="it-IT" sz="1400" b="1" i="0" u="none" strike="noStrike" kern="1200" baseline="0">
                        <a:ln>
                          <a:noFill/>
                        </a:ln>
                        <a:solidFill>
                          <a:prstClr val="white"/>
                        </a:solidFill>
                      </a:rPr>
                      <a:t>SCT Instant</a:t>
                    </a:r>
                  </a:p>
                  <a:p>
                    <a:pPr>
                      <a:defRPr sz="1400"/>
                    </a:pPr>
                    <a:r>
                      <a:rPr lang="it-IT" sz="1400" b="1" i="0" u="none" strike="noStrike" kern="1200" baseline="0">
                        <a:ln>
                          <a:noFill/>
                        </a:ln>
                        <a:solidFill>
                          <a:prstClr val="white"/>
                        </a:solidFill>
                      </a:rPr>
                      <a:t>Estero interno SEE</a:t>
                    </a:r>
                    <a:r>
                      <a:rPr lang="it-IT" sz="1400" baseline="0"/>
                      <a:t>
</a:t>
                    </a:r>
                    <a:fld id="{E3E32185-3FF7-4085-A57A-E011903C803A}" type="PERCENTAGE">
                      <a:rPr lang="it-IT" sz="1400" baseline="0"/>
                      <a:pPr>
                        <a:defRPr sz="1400"/>
                      </a:pPr>
                      <a:t>[PERCENTUALE]</a:t>
                    </a:fld>
                    <a:endParaRPr lang="it-IT" sz="1400" baseline="0"/>
                  </a:p>
                </c:rich>
              </c:tx>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400" b="1" i="0" u="none" strike="noStrike" kern="1200" baseline="0">
                      <a:ln>
                        <a:noFill/>
                      </a:ln>
                      <a:solidFill>
                        <a:schemeClr val="lt1"/>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29843"/>
                        <a:gd name="adj2" fmla="val -42380"/>
                      </a:avLst>
                    </a:prstGeom>
                    <a:pattFill prst="pct75">
                      <a:fgClr>
                        <a:schemeClr val="dk1">
                          <a:lumMod val="75000"/>
                          <a:lumOff val="25000"/>
                        </a:schemeClr>
                      </a:fgClr>
                      <a:bgClr>
                        <a:schemeClr val="dk1">
                          <a:lumMod val="65000"/>
                          <a:lumOff val="35000"/>
                        </a:schemeClr>
                      </a:bgClr>
                    </a:pattFill>
                    <a:ln>
                      <a:noFill/>
                    </a:ln>
                  </c15:spPr>
                  <c15:dlblFieldTable/>
                  <c15:showDataLabelsRange val="0"/>
                </c:ext>
                <c:ext xmlns:c16="http://schemas.microsoft.com/office/drawing/2014/chart" uri="{C3380CC4-5D6E-409C-BE32-E72D297353CC}">
                  <c16:uniqueId val="{00000009-87E7-40A8-B40D-8CC23B1052BC}"/>
                </c:ext>
              </c:extLst>
            </c:dLbl>
            <c:dLbl>
              <c:idx val="5"/>
              <c:layout>
                <c:manualLayout>
                  <c:x val="-7.9421710851104971E-2"/>
                  <c:y val="9.0038630270203299E-2"/>
                </c:manualLayout>
              </c:layout>
              <c:tx>
                <c:rich>
                  <a:bodyPr rot="0" spcFirstLastPara="1" vertOverflow="clip" horzOverflow="clip" vert="horz" wrap="square" lIns="36576" tIns="18288" rIns="36576" bIns="18288" anchor="ctr" anchorCtr="1">
                    <a:spAutoFit/>
                  </a:bodyPr>
                  <a:lstStyle/>
                  <a:p>
                    <a:pPr>
                      <a:defRPr sz="1400" b="1" i="0" u="none" strike="noStrike" kern="1200" baseline="0">
                        <a:ln>
                          <a:noFill/>
                        </a:ln>
                        <a:solidFill>
                          <a:schemeClr val="lt1"/>
                        </a:solidFill>
                        <a:latin typeface="+mn-lt"/>
                        <a:ea typeface="+mn-ea"/>
                        <a:cs typeface="+mn-cs"/>
                      </a:defRPr>
                    </a:pPr>
                    <a:r>
                      <a:rPr lang="en-US" sz="1400" baseline="0"/>
                      <a:t>SCT Instant</a:t>
                    </a:r>
                  </a:p>
                  <a:p>
                    <a:pPr>
                      <a:defRPr sz="1400"/>
                    </a:pPr>
                    <a:r>
                      <a:rPr lang="en-US" sz="1400" baseline="0"/>
                      <a:t>Estero extra SEE
</a:t>
                    </a:r>
                    <a:fld id="{8F3A4824-9A15-4B42-ACC9-7F8071AB3F11}" type="PERCENTAGE">
                      <a:rPr lang="en-US" sz="1400" baseline="0"/>
                      <a:pPr>
                        <a:defRPr sz="1400"/>
                      </a:pPr>
                      <a:t>[PERCENTUALE]</a:t>
                    </a:fld>
                    <a:endParaRPr lang="en-US" sz="1400" baseline="0"/>
                  </a:p>
                </c:rich>
              </c:tx>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400" b="1" i="0" u="none" strike="noStrike" kern="1200" baseline="0">
                      <a:ln>
                        <a:noFill/>
                      </a:ln>
                      <a:solidFill>
                        <a:schemeClr val="lt1"/>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43027"/>
                        <a:gd name="adj2" fmla="val -20210"/>
                      </a:avLst>
                    </a:prstGeom>
                    <a:pattFill prst="pct75">
                      <a:fgClr>
                        <a:schemeClr val="dk1">
                          <a:lumMod val="75000"/>
                          <a:lumOff val="25000"/>
                        </a:schemeClr>
                      </a:fgClr>
                      <a:bgClr>
                        <a:schemeClr val="dk1">
                          <a:lumMod val="65000"/>
                          <a:lumOff val="35000"/>
                        </a:schemeClr>
                      </a:bgClr>
                    </a:pattFill>
                    <a:ln>
                      <a:noFill/>
                    </a:ln>
                  </c15:spPr>
                  <c15:dlblFieldTable/>
                  <c15:showDataLabelsRange val="0"/>
                </c:ext>
                <c:ext xmlns:c16="http://schemas.microsoft.com/office/drawing/2014/chart" uri="{C3380CC4-5D6E-409C-BE32-E72D297353CC}">
                  <c16:uniqueId val="{0000000B-87E7-40A8-B40D-8CC23B1052BC}"/>
                </c:ext>
              </c:extLst>
            </c:dLbl>
            <c:dLbl>
              <c:idx val="6"/>
              <c:layout>
                <c:manualLayout>
                  <c:x val="-0.1571186270897387"/>
                  <c:y val="2.168222309548769E-3"/>
                </c:manualLayout>
              </c:layout>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400" b="1" i="0" u="none" strike="noStrike" kern="1200" baseline="0">
                      <a:ln>
                        <a:noFill/>
                      </a:ln>
                      <a:solidFill>
                        <a:schemeClr val="lt1"/>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44853"/>
                        <a:gd name="adj2" fmla="val 21753"/>
                      </a:avLst>
                    </a:prstGeom>
                    <a:pattFill prst="pct75">
                      <a:fgClr>
                        <a:schemeClr val="dk1">
                          <a:lumMod val="75000"/>
                          <a:lumOff val="25000"/>
                        </a:schemeClr>
                      </a:fgClr>
                      <a:bgClr>
                        <a:schemeClr val="dk1">
                          <a:lumMod val="65000"/>
                          <a:lumOff val="35000"/>
                        </a:schemeClr>
                      </a:bgClr>
                    </a:pattFill>
                    <a:ln>
                      <a:noFill/>
                    </a:ln>
                  </c15:spPr>
                </c:ext>
                <c:ext xmlns:c16="http://schemas.microsoft.com/office/drawing/2014/chart" uri="{C3380CC4-5D6E-409C-BE32-E72D297353CC}">
                  <c16:uniqueId val="{0000000D-87E7-40A8-B40D-8CC23B1052BC}"/>
                </c:ext>
              </c:extLst>
            </c:dLbl>
            <c:dLbl>
              <c:idx val="7"/>
              <c:layout>
                <c:manualLayout>
                  <c:x val="-4.1670914395516206E-2"/>
                  <c:y val="-2.9889386719689506E-2"/>
                </c:manualLayout>
              </c:layout>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400" b="1" i="0" u="none" strike="noStrike" kern="1200" baseline="0">
                      <a:ln>
                        <a:noFill/>
                      </a:ln>
                      <a:solidFill>
                        <a:schemeClr val="lt1"/>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3906"/>
                        <a:gd name="adj2" fmla="val 35944"/>
                      </a:avLst>
                    </a:prstGeom>
                    <a:pattFill prst="pct75">
                      <a:fgClr>
                        <a:schemeClr val="dk1">
                          <a:lumMod val="75000"/>
                          <a:lumOff val="25000"/>
                        </a:schemeClr>
                      </a:fgClr>
                      <a:bgClr>
                        <a:schemeClr val="dk1">
                          <a:lumMod val="65000"/>
                          <a:lumOff val="35000"/>
                        </a:schemeClr>
                      </a:bgClr>
                    </a:pattFill>
                    <a:ln>
                      <a:noFill/>
                    </a:ln>
                  </c15:spPr>
                </c:ext>
                <c:ext xmlns:c16="http://schemas.microsoft.com/office/drawing/2014/chart" uri="{C3380CC4-5D6E-409C-BE32-E72D297353CC}">
                  <c16:uniqueId val="{0000000F-87E7-40A8-B40D-8CC23B1052BC}"/>
                </c:ext>
              </c:extLst>
            </c:dLbl>
            <c:dLbl>
              <c:idx val="8"/>
              <c:delete val="1"/>
              <c:extLst>
                <c:ext xmlns:c15="http://schemas.microsoft.com/office/drawing/2012/chart" uri="{CE6537A1-D6FC-4f65-9D91-7224C49458BB}"/>
                <c:ext xmlns:c16="http://schemas.microsoft.com/office/drawing/2014/chart" uri="{C3380CC4-5D6E-409C-BE32-E72D297353CC}">
                  <c16:uniqueId val="{00000011-87E7-40A8-B40D-8CC23B1052BC}"/>
                </c:ext>
              </c:extLst>
            </c:dLbl>
            <c:dLbl>
              <c:idx val="9"/>
              <c:layout>
                <c:manualLayout>
                  <c:x val="4.6311383400482832E-2"/>
                  <c:y val="-2.5750193990085039E-2"/>
                </c:manualLayout>
              </c:layout>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400" b="1" i="0" u="none" strike="noStrike" kern="1200" baseline="0">
                      <a:ln>
                        <a:noFill/>
                      </a:ln>
                      <a:solidFill>
                        <a:schemeClr val="lt1"/>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7574"/>
                        <a:gd name="adj2" fmla="val 42689"/>
                      </a:avLst>
                    </a:prstGeom>
                    <a:pattFill prst="pct75">
                      <a:fgClr>
                        <a:schemeClr val="dk1">
                          <a:lumMod val="75000"/>
                          <a:lumOff val="25000"/>
                        </a:schemeClr>
                      </a:fgClr>
                      <a:bgClr>
                        <a:schemeClr val="dk1">
                          <a:lumMod val="65000"/>
                          <a:lumOff val="35000"/>
                        </a:schemeClr>
                      </a:bgClr>
                    </a:pattFill>
                    <a:ln>
                      <a:noFill/>
                    </a:ln>
                  </c15:spPr>
                </c:ext>
                <c:ext xmlns:c16="http://schemas.microsoft.com/office/drawing/2014/chart" uri="{C3380CC4-5D6E-409C-BE32-E72D297353CC}">
                  <c16:uniqueId val="{00000013-87E7-40A8-B40D-8CC23B1052BC}"/>
                </c:ext>
              </c:extLst>
            </c:dLbl>
            <c:dLbl>
              <c:idx val="10"/>
              <c:delete val="1"/>
              <c:extLst>
                <c:ext xmlns:c15="http://schemas.microsoft.com/office/drawing/2012/chart" uri="{CE6537A1-D6FC-4f65-9D91-7224C49458BB}"/>
                <c:ext xmlns:c16="http://schemas.microsoft.com/office/drawing/2014/chart" uri="{C3380CC4-5D6E-409C-BE32-E72D297353CC}">
                  <c16:uniqueId val="{00000015-87E7-40A8-B40D-8CC23B1052BC}"/>
                </c:ext>
              </c:extLst>
            </c:dLbl>
            <c:dLbl>
              <c:idx val="11"/>
              <c:delete val="1"/>
              <c:extLst>
                <c:ext xmlns:c15="http://schemas.microsoft.com/office/drawing/2012/chart" uri="{CE6537A1-D6FC-4f65-9D91-7224C49458BB}"/>
                <c:ext xmlns:c16="http://schemas.microsoft.com/office/drawing/2014/chart" uri="{C3380CC4-5D6E-409C-BE32-E72D297353CC}">
                  <c16:uniqueId val="{00000017-87E7-40A8-B40D-8CC23B1052BC}"/>
                </c:ext>
              </c:extLst>
            </c:dLbl>
            <c:dLbl>
              <c:idx val="12"/>
              <c:delete val="1"/>
              <c:extLst>
                <c:ext xmlns:c15="http://schemas.microsoft.com/office/drawing/2012/chart" uri="{CE6537A1-D6FC-4f65-9D91-7224C49458BB}"/>
                <c:ext xmlns:c16="http://schemas.microsoft.com/office/drawing/2014/chart" uri="{C3380CC4-5D6E-409C-BE32-E72D297353CC}">
                  <c16:uniqueId val="{00000019-87E7-40A8-B40D-8CC23B1052BC}"/>
                </c:ext>
              </c:extLst>
            </c:dLbl>
            <c:dLbl>
              <c:idx val="13"/>
              <c:delete val="1"/>
              <c:extLst>
                <c:ext xmlns:c15="http://schemas.microsoft.com/office/drawing/2012/chart" uri="{CE6537A1-D6FC-4f65-9D91-7224C49458BB}"/>
                <c:ext xmlns:c16="http://schemas.microsoft.com/office/drawing/2014/chart" uri="{C3380CC4-5D6E-409C-BE32-E72D297353CC}">
                  <c16:uniqueId val="{0000001B-87E7-40A8-B40D-8CC23B1052BC}"/>
                </c:ext>
              </c:extLst>
            </c:dLbl>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400" b="1" i="0" u="none" strike="noStrike" kern="1200" baseline="0">
                    <a:ln>
                      <a:noFill/>
                    </a:ln>
                    <a:solidFill>
                      <a:schemeClr val="lt1"/>
                    </a:solidFill>
                    <a:latin typeface="+mn-lt"/>
                    <a:ea typeface="+mn-ea"/>
                    <a:cs typeface="+mn-cs"/>
                  </a:defRPr>
                </a:pPr>
                <a:endParaRPr lang="it-IT"/>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'Dom. 13a analisi'!$B$12:$O$12</c:f>
              <c:strCache>
                <c:ptCount val="14"/>
                <c:pt idx="0">
                  <c:v>Bonifico Ordinario nazionale</c:v>
                </c:pt>
                <c:pt idx="1">
                  <c:v>Bonifico Ordinario transfront. interno SEE</c:v>
                </c:pt>
                <c:pt idx="2">
                  <c:v>Bonifico Ordinario transfront. esterno SEE</c:v>
                </c:pt>
                <c:pt idx="3">
                  <c:v>Bonifico Istantaneo nazionale</c:v>
                </c:pt>
                <c:pt idx="4">
                  <c:v>Bonifico Istantaneo transfront. interno SEE</c:v>
                </c:pt>
                <c:pt idx="5">
                  <c:v>Bonifico Istantaneo transfront. esterno SEE</c:v>
                </c:pt>
                <c:pt idx="6">
                  <c:v>Ricarica carta prepagata</c:v>
                </c:pt>
                <c:pt idx="7">
                  <c:v>Ricarica telefonica</c:v>
                </c:pt>
                <c:pt idx="8">
                  <c:v>Bollettino postale</c:v>
                </c:pt>
                <c:pt idx="9">
                  <c:v>CBILL</c:v>
                </c:pt>
                <c:pt idx="10">
                  <c:v>MAV/RAV</c:v>
                </c:pt>
                <c:pt idx="11">
                  <c:v>SDD Nazionale</c:v>
                </c:pt>
                <c:pt idx="12">
                  <c:v>SDD interno SEE</c:v>
                </c:pt>
                <c:pt idx="13">
                  <c:v>SDD esterno SEE</c:v>
                </c:pt>
              </c:strCache>
            </c:strRef>
          </c:cat>
          <c:val>
            <c:numRef>
              <c:f>'Dom. 13a analisi'!$B$13:$O$13</c:f>
              <c:numCache>
                <c:formatCode>0%</c:formatCode>
                <c:ptCount val="14"/>
                <c:pt idx="0">
                  <c:v>9.2925298719161012E-2</c:v>
                </c:pt>
                <c:pt idx="1">
                  <c:v>7.9085360612051916E-2</c:v>
                </c:pt>
                <c:pt idx="2">
                  <c:v>5.2437032579730081E-3</c:v>
                </c:pt>
                <c:pt idx="3">
                  <c:v>0.42031290294850854</c:v>
                </c:pt>
                <c:pt idx="4">
                  <c:v>0.24164016160921517</c:v>
                </c:pt>
                <c:pt idx="5">
                  <c:v>1.8438923751396889E-2</c:v>
                </c:pt>
                <c:pt idx="6">
                  <c:v>0.11020373076592453</c:v>
                </c:pt>
                <c:pt idx="7">
                  <c:v>8.9400842431015207E-3</c:v>
                </c:pt>
                <c:pt idx="8">
                  <c:v>4.1691739018309979E-3</c:v>
                </c:pt>
                <c:pt idx="9">
                  <c:v>1.6719676781569673E-2</c:v>
                </c:pt>
                <c:pt idx="10">
                  <c:v>4.2981174245680392E-5</c:v>
                </c:pt>
                <c:pt idx="11">
                  <c:v>2.2780022350210607E-3</c:v>
                </c:pt>
                <c:pt idx="12">
                  <c:v>0</c:v>
                </c:pt>
                <c:pt idx="13">
                  <c:v>0</c:v>
                </c:pt>
              </c:numCache>
            </c:numRef>
          </c:val>
          <c:extLst>
            <c:ext xmlns:c16="http://schemas.microsoft.com/office/drawing/2014/chart" uri="{C3380CC4-5D6E-409C-BE32-E72D297353CC}">
              <c16:uniqueId val="{0000001C-87E7-40A8-B40D-8CC23B1052BC}"/>
            </c:ext>
          </c:extLst>
        </c:ser>
        <c:dLbls>
          <c:dLblPos val="ctr"/>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38100" cap="flat" cmpd="sng" algn="ctr">
      <a:solidFill>
        <a:schemeClr val="tx2">
          <a:lumMod val="75000"/>
          <a:lumOff val="25000"/>
        </a:schemeClr>
      </a:solidFill>
      <a:round/>
    </a:ln>
    <a:effectLst>
      <a:outerShdw blurRad="304800" dist="101600" dir="2700000" sx="101000" sy="101000" algn="ctr" rotWithShape="0">
        <a:srgbClr val="000000">
          <a:alpha val="39000"/>
        </a:srgbClr>
      </a:outerShdw>
    </a:effectLst>
  </c:spPr>
  <c:txPr>
    <a:bodyPr/>
    <a:lstStyle/>
    <a:p>
      <a:pPr>
        <a:defRPr>
          <a:ln>
            <a:noFill/>
          </a:ln>
        </a:defRPr>
      </a:pPr>
      <a:endParaRPr lang="it-IT"/>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2959970674354596"/>
          <c:y val="0.1476161597522227"/>
          <c:w val="0.52806729349999959"/>
          <c:h val="0.83752001106399465"/>
        </c:manualLayout>
      </c:layout>
      <c:pie3DChart>
        <c:varyColors val="1"/>
        <c:ser>
          <c:idx val="0"/>
          <c:order val="0"/>
          <c:explosion val="5"/>
          <c:dPt>
            <c:idx val="0"/>
            <c:bubble3D val="0"/>
            <c:spPr>
              <a:solidFill>
                <a:srgbClr val="C65B1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14AE-450D-A339-FD15E5B5133C}"/>
              </c:ext>
            </c:extLst>
          </c:dPt>
          <c:dPt>
            <c:idx val="1"/>
            <c:bubble3D val="0"/>
            <c:spPr>
              <a:solidFill>
                <a:schemeClr val="accent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14AE-450D-A339-FD15E5B5133C}"/>
              </c:ext>
            </c:extLst>
          </c:dPt>
          <c:dPt>
            <c:idx val="2"/>
            <c:bubble3D val="0"/>
            <c:spPr>
              <a:solidFill>
                <a:srgbClr val="CCCC5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14AE-450D-A339-FD15E5B5133C}"/>
              </c:ext>
            </c:extLst>
          </c:dPt>
          <c:dPt>
            <c:idx val="3"/>
            <c:bubble3D val="0"/>
            <c:spPr>
              <a:solidFill>
                <a:srgbClr val="FFC20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14AE-450D-A339-FD15E5B5133C}"/>
              </c:ext>
            </c:extLst>
          </c:dPt>
          <c:dPt>
            <c:idx val="4"/>
            <c:bubble3D val="0"/>
            <c:spPr>
              <a:solidFill>
                <a:srgbClr val="B886DC"/>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14AE-450D-A339-FD15E5B5133C}"/>
              </c:ext>
            </c:extLst>
          </c:dPt>
          <c:dPt>
            <c:idx val="5"/>
            <c:bubble3D val="0"/>
            <c:spPr>
              <a:solidFill>
                <a:srgbClr val="52B8AE"/>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14AE-450D-A339-FD15E5B5133C}"/>
              </c:ext>
            </c:extLst>
          </c:dPt>
          <c:dPt>
            <c:idx val="6"/>
            <c:bubble3D val="0"/>
            <c:spPr>
              <a:solidFill>
                <a:srgbClr val="93AFE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14AE-450D-A339-FD15E5B5133C}"/>
              </c:ext>
            </c:extLst>
          </c:dPt>
          <c:dPt>
            <c:idx val="7"/>
            <c:bubble3D val="0"/>
            <c:spPr>
              <a:solidFill>
                <a:srgbClr val="ACD49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F-14AE-450D-A339-FD15E5B5133C}"/>
              </c:ext>
            </c:extLst>
          </c:dPt>
          <c:dPt>
            <c:idx val="8"/>
            <c:bubble3D val="0"/>
            <c:spPr>
              <a:solidFill>
                <a:srgbClr val="02B35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1-14AE-450D-A339-FD15E5B5133C}"/>
              </c:ext>
            </c:extLst>
          </c:dPt>
          <c:dPt>
            <c:idx val="9"/>
            <c:bubble3D val="0"/>
            <c:spPr>
              <a:solidFill>
                <a:srgbClr val="55833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3-14AE-450D-A339-FD15E5B5133C}"/>
              </c:ext>
            </c:extLst>
          </c:dPt>
          <c:dPt>
            <c:idx val="10"/>
            <c:bubble3D val="0"/>
            <c:spPr>
              <a:solidFill>
                <a:schemeClr val="accent2">
                  <a:lumMod val="5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5-14AE-450D-A339-FD15E5B5133C}"/>
              </c:ext>
            </c:extLst>
          </c:dPt>
          <c:dLbls>
            <c:dLbl>
              <c:idx val="0"/>
              <c:layout>
                <c:manualLayout>
                  <c:x val="4.7171899606897445E-2"/>
                  <c:y val="-3.8295201371209682E-2"/>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500" b="1" i="0" u="none" strike="noStrike" kern="1200" baseline="0">
                      <a:solidFill>
                        <a:schemeClr val="lt1"/>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layout>
                    <c:manualLayout>
                      <c:w val="0.22946288580780524"/>
                      <c:h val="0.10681736311602479"/>
                    </c:manualLayout>
                  </c15:layout>
                </c:ext>
                <c:ext xmlns:c16="http://schemas.microsoft.com/office/drawing/2014/chart" uri="{C3380CC4-5D6E-409C-BE32-E72D297353CC}">
                  <c16:uniqueId val="{00000001-14AE-450D-A339-FD15E5B5133C}"/>
                </c:ext>
              </c:extLst>
            </c:dLbl>
            <c:dLbl>
              <c:idx val="1"/>
              <c:layout>
                <c:manualLayout>
                  <c:x val="0.26754516858523086"/>
                  <c:y val="-2.112792918273965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AE-450D-A339-FD15E5B5133C}"/>
                </c:ext>
              </c:extLst>
            </c:dLbl>
            <c:dLbl>
              <c:idx val="2"/>
              <c:layout>
                <c:manualLayout>
                  <c:x val="0.25351295098038218"/>
                  <c:y val="8.789520503599079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AE-450D-A339-FD15E5B5133C}"/>
                </c:ext>
              </c:extLst>
            </c:dLbl>
            <c:dLbl>
              <c:idx val="3"/>
              <c:layout>
                <c:manualLayout>
                  <c:x val="9.8100659713202448E-2"/>
                  <c:y val="7.381345303852912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4AE-450D-A339-FD15E5B5133C}"/>
                </c:ext>
              </c:extLst>
            </c:dLbl>
            <c:dLbl>
              <c:idx val="4"/>
              <c:layout>
                <c:manualLayout>
                  <c:x val="2.0402413208315432E-2"/>
                  <c:y val="-1.476062358652934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4AE-450D-A339-FD15E5B5133C}"/>
                </c:ext>
              </c:extLst>
            </c:dLbl>
            <c:dLbl>
              <c:idx val="5"/>
              <c:layout>
                <c:manualLayout>
                  <c:x val="0.16396584271608045"/>
                  <c:y val="-2.477304863963795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14AE-450D-A339-FD15E5B5133C}"/>
                </c:ext>
              </c:extLst>
            </c:dLbl>
            <c:dLbl>
              <c:idx val="6"/>
              <c:layout>
                <c:manualLayout>
                  <c:x val="-6.6755390263163211E-2"/>
                  <c:y val="-2.4728368798184954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14AE-450D-A339-FD15E5B5133C}"/>
                </c:ext>
              </c:extLst>
            </c:dLbl>
            <c:dLbl>
              <c:idx val="7"/>
              <c:layout>
                <c:manualLayout>
                  <c:x val="-9.4447072528409615E-2"/>
                  <c:y val="4.042591728288137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14AE-450D-A339-FD15E5B5133C}"/>
                </c:ext>
              </c:extLst>
            </c:dLbl>
            <c:dLbl>
              <c:idx val="8"/>
              <c:layout>
                <c:manualLayout>
                  <c:x val="-0.13554474426166577"/>
                  <c:y val="6.1715528852805908E-2"/>
                </c:manualLayout>
              </c:layout>
              <c:tx>
                <c:rich>
                  <a:bodyPr/>
                  <a:lstStyle/>
                  <a:p>
                    <a:r>
                      <a:rPr lang="en-US"/>
                      <a:t>Spoofing 800</a:t>
                    </a:r>
                    <a:r>
                      <a:rPr lang="en-US" baseline="0"/>
                      <a:t>
</a:t>
                    </a:r>
                    <a:fld id="{0718DEAD-9F41-45A3-8AD7-58663F74DF01}" type="PERCENTAGE">
                      <a:rPr lang="en-US" baseline="0"/>
                      <a:pPr/>
                      <a:t>[PERCENTUALE]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14AE-450D-A339-FD15E5B5133C}"/>
                </c:ext>
              </c:extLst>
            </c:dLbl>
            <c:dLbl>
              <c:idx val="9"/>
              <c:layout>
                <c:manualLayout>
                  <c:x val="-0.18307504301372768"/>
                  <c:y val="-2.879580914450907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14AE-450D-A339-FD15E5B5133C}"/>
                </c:ext>
              </c:extLst>
            </c:dLbl>
            <c:dLbl>
              <c:idx val="10"/>
              <c:layout>
                <c:manualLayout>
                  <c:x val="-0.12957291528685908"/>
                  <c:y val="-3.26442578859647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14AE-450D-A339-FD15E5B5133C}"/>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lt1"/>
                    </a:solidFill>
                    <a:latin typeface="+mn-lt"/>
                    <a:ea typeface="+mn-ea"/>
                    <a:cs typeface="+mn-cs"/>
                  </a:defRPr>
                </a:pPr>
                <a:endParaRPr lang="it-IT"/>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('Dom. 25'!$B$3:$F$3,'Dom. 25'!$H$3:$M$3)</c:f>
              <c:strCache>
                <c:ptCount val="11"/>
                <c:pt idx="0">
                  <c:v>Compromissione e-mail </c:v>
                </c:pt>
                <c:pt idx="1">
                  <c:v>E-mail</c:v>
                </c:pt>
                <c:pt idx="2">
                  <c:v>SEO poisoning</c:v>
                </c:pt>
                <c:pt idx="3">
                  <c:v>Social Media</c:v>
                </c:pt>
                <c:pt idx="4">
                  <c:v>Instant Message App</c:v>
                </c:pt>
                <c:pt idx="5">
                  <c:v>SMS Alias</c:v>
                </c:pt>
                <c:pt idx="6">
                  <c:v>SMS no Alias</c:v>
                </c:pt>
                <c:pt idx="7">
                  <c:v>Spoofing</c:v>
                </c:pt>
                <c:pt idx="8">
                  <c:v>Spoofing numero verde</c:v>
                </c:pt>
                <c:pt idx="9">
                  <c:v>Call No spoofing</c:v>
                </c:pt>
                <c:pt idx="10">
                  <c:v>Altro </c:v>
                </c:pt>
              </c:strCache>
              <c:extLst/>
            </c:strRef>
          </c:cat>
          <c:val>
            <c:numRef>
              <c:f>('Dom. 25'!$B$35:$F$35,'Dom. 25'!$H$35:$M$35)</c:f>
              <c:numCache>
                <c:formatCode>General</c:formatCode>
                <c:ptCount val="11"/>
                <c:pt idx="0">
                  <c:v>355</c:v>
                </c:pt>
                <c:pt idx="1">
                  <c:v>602</c:v>
                </c:pt>
                <c:pt idx="2">
                  <c:v>717</c:v>
                </c:pt>
                <c:pt idx="3">
                  <c:v>6336</c:v>
                </c:pt>
                <c:pt idx="4">
                  <c:v>4344</c:v>
                </c:pt>
                <c:pt idx="5">
                  <c:v>7825</c:v>
                </c:pt>
                <c:pt idx="6">
                  <c:v>2123</c:v>
                </c:pt>
                <c:pt idx="7">
                  <c:v>6081</c:v>
                </c:pt>
                <c:pt idx="8">
                  <c:v>493</c:v>
                </c:pt>
                <c:pt idx="9">
                  <c:v>2678</c:v>
                </c:pt>
                <c:pt idx="10">
                  <c:v>522</c:v>
                </c:pt>
              </c:numCache>
              <c:extLst/>
            </c:numRef>
          </c:val>
          <c:extLst>
            <c:ext xmlns:c16="http://schemas.microsoft.com/office/drawing/2014/chart" uri="{C3380CC4-5D6E-409C-BE32-E72D297353CC}">
              <c16:uniqueId val="{00000016-14AE-450D-A339-FD15E5B5133C}"/>
            </c:ext>
          </c:extLst>
        </c:ser>
        <c:dLbls>
          <c:dLblPos val="ctr"/>
          <c:showLegendKey val="0"/>
          <c:showVal val="1"/>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38100" cap="flat" cmpd="sng" algn="ctr">
      <a:solidFill>
        <a:schemeClr val="accent4">
          <a:lumMod val="75000"/>
        </a:schemeClr>
      </a:solidFill>
      <a:round/>
    </a:ln>
    <a:effectLst>
      <a:outerShdw blurRad="304800" dist="101600" dir="2700000" sx="101000" sy="101000" algn="ctr" rotWithShape="0">
        <a:srgbClr val="000000">
          <a:alpha val="39000"/>
        </a:srgbClr>
      </a:outerShdw>
    </a:effectLst>
  </c:spPr>
  <c:txPr>
    <a:bodyPr/>
    <a:lstStyle/>
    <a:p>
      <a:pPr>
        <a:defRPr/>
      </a:pPr>
      <a:endParaRPr lang="it-IT"/>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2738615293162026"/>
          <c:y val="3.0442819907294312E-2"/>
          <c:w val="0.28568892189913297"/>
          <c:h val="0.94678341384863141"/>
        </c:manualLayout>
      </c:layout>
      <c:barChart>
        <c:barDir val="bar"/>
        <c:grouping val="clustered"/>
        <c:varyColors val="0"/>
        <c:ser>
          <c:idx val="0"/>
          <c:order val="0"/>
          <c:tx>
            <c:strRef>
              <c:f>Foglio1!$B$1</c:f>
              <c:strCache>
                <c:ptCount val="1"/>
                <c:pt idx="0">
                  <c:v>1009</c:v>
                </c:pt>
              </c:strCache>
            </c:strRef>
          </c:tx>
          <c:spPr>
            <a:solidFill>
              <a:srgbClr val="07305C"/>
            </a:solidFill>
            <a:ln>
              <a:noFill/>
            </a:ln>
            <a:effectLst/>
          </c:spPr>
          <c:invertIfNegative val="0"/>
          <c:dPt>
            <c:idx val="16"/>
            <c:invertIfNegative val="0"/>
            <c:bubble3D val="0"/>
            <c:spPr>
              <a:solidFill>
                <a:schemeClr val="bg1">
                  <a:lumMod val="85000"/>
                </a:schemeClr>
              </a:solidFill>
              <a:ln>
                <a:noFill/>
              </a:ln>
              <a:effectLst/>
            </c:spPr>
            <c:extLst>
              <c:ext xmlns:c16="http://schemas.microsoft.com/office/drawing/2014/chart" uri="{C3380CC4-5D6E-409C-BE32-E72D297353CC}">
                <c16:uniqueId val="{00000001-9849-4B0A-8DFD-E8A893B91AC2}"/>
              </c:ext>
            </c:extLst>
          </c:dPt>
          <c:dLbls>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Foglio1!$A$2:$A$18</c:f>
              <c:strCache>
                <c:ptCount val="17"/>
                <c:pt idx="0">
                  <c:v>Pagamento avvicinando smartphone/smartwatch al POS </c:v>
                </c:pt>
                <c:pt idx="1">
                  <c:v>Salvadanaio digitale</c:v>
                </c:pt>
                <c:pt idx="2">
                  <c:v>Sconti/ coupon/ cashback </c:v>
                </c:pt>
                <c:pt idx="3">
                  <c:v>Pagamenti Peer-to-Peer</c:v>
                </c:pt>
                <c:pt idx="4">
                  <c:v>Prelievi ATM senza carta di pagamento </c:v>
                </c:pt>
                <c:pt idx="5">
                  <c:v>Attivazione SPID </c:v>
                </c:pt>
                <c:pt idx="6">
                  <c:v>Servizi extra bancari (es.tkt bus/treni, mostre, offerte luce/ gas, …)</c:v>
                </c:pt>
                <c:pt idx="7">
                  <c:v>Suddivisione delle spese personali</c:v>
                </c:pt>
                <c:pt idx="8">
                  <c:v>Notifiche / suggerimenti personalizzati per uso dei conti </c:v>
                </c:pt>
                <c:pt idx="9">
                  <c:v>Personal Financial Management </c:v>
                </c:pt>
                <c:pt idx="10">
                  <c:v>Chatbot</c:v>
                </c:pt>
                <c:pt idx="11">
                  <c:v>Simulazione mutui </c:v>
                </c:pt>
                <c:pt idx="12">
                  <c:v>Compravendita di Criptovalute </c:v>
                </c:pt>
                <c:pt idx="13">
                  <c:v>Trading </c:v>
                </c:pt>
                <c:pt idx="14">
                  <c:v>Simulazione prestiti personali</c:v>
                </c:pt>
                <c:pt idx="15">
                  <c:v>Robo Advisor</c:v>
                </c:pt>
                <c:pt idx="16">
                  <c:v>Nessuno di questi </c:v>
                </c:pt>
              </c:strCache>
            </c:strRef>
          </c:cat>
          <c:val>
            <c:numRef>
              <c:f>Foglio1!$B$2:$B$18</c:f>
              <c:numCache>
                <c:formatCode>0.0%\ \ \ \ \ \ \ \ </c:formatCode>
                <c:ptCount val="17"/>
                <c:pt idx="0">
                  <c:v>0.4449798836428</c:v>
                </c:pt>
                <c:pt idx="1">
                  <c:v>0.38168220630240002</c:v>
                </c:pt>
                <c:pt idx="2">
                  <c:v>0.36481017398819998</c:v>
                </c:pt>
                <c:pt idx="3">
                  <c:v>0.33687716951129998</c:v>
                </c:pt>
                <c:pt idx="4">
                  <c:v>0.31277300684699999</c:v>
                </c:pt>
                <c:pt idx="5">
                  <c:v>0.29164969999660001</c:v>
                </c:pt>
                <c:pt idx="6">
                  <c:v>0.28866972898819998</c:v>
                </c:pt>
                <c:pt idx="7">
                  <c:v>0.254403994701</c:v>
                </c:pt>
                <c:pt idx="8">
                  <c:v>0.24936794306890001</c:v>
                </c:pt>
                <c:pt idx="9">
                  <c:v>0.19305353017410001</c:v>
                </c:pt>
                <c:pt idx="10">
                  <c:v>0.17502805195320001</c:v>
                </c:pt>
                <c:pt idx="11">
                  <c:v>0.14941556608379999</c:v>
                </c:pt>
                <c:pt idx="12">
                  <c:v>0.13038509000689999</c:v>
                </c:pt>
                <c:pt idx="13">
                  <c:v>0.1297668498042</c:v>
                </c:pt>
                <c:pt idx="14">
                  <c:v>0.1187490693987</c:v>
                </c:pt>
                <c:pt idx="15">
                  <c:v>0.110699347841</c:v>
                </c:pt>
                <c:pt idx="16">
                  <c:v>4.5771090319260001E-2</c:v>
                </c:pt>
              </c:numCache>
            </c:numRef>
          </c:val>
          <c:extLst>
            <c:ext xmlns:c16="http://schemas.microsoft.com/office/drawing/2014/chart" uri="{C3380CC4-5D6E-409C-BE32-E72D297353CC}">
              <c16:uniqueId val="{00000002-9849-4B0A-8DFD-E8A893B91AC2}"/>
            </c:ext>
          </c:extLst>
        </c:ser>
        <c:dLbls>
          <c:showLegendKey val="0"/>
          <c:showVal val="0"/>
          <c:showCatName val="0"/>
          <c:showSerName val="0"/>
          <c:showPercent val="0"/>
          <c:showBubbleSize val="0"/>
        </c:dLbls>
        <c:gapWidth val="40"/>
        <c:axId val="99460608"/>
        <c:axId val="99462144"/>
      </c:barChart>
      <c:catAx>
        <c:axId val="9946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it-IT"/>
          </a:p>
        </c:txPr>
        <c:crossAx val="99462144"/>
        <c:crosses val="autoZero"/>
        <c:auto val="1"/>
        <c:lblAlgn val="ctr"/>
        <c:lblOffset val="100"/>
        <c:noMultiLvlLbl val="0"/>
      </c:catAx>
      <c:valAx>
        <c:axId val="99462144"/>
        <c:scaling>
          <c:orientation val="minMax"/>
          <c:max val="0.8"/>
          <c:min val="0"/>
        </c:scaling>
        <c:delete val="1"/>
        <c:axPos val="t"/>
        <c:numFmt formatCode="0.0%\ \ \ \ \ \ \ \ " sourceLinked="1"/>
        <c:majorTickMark val="out"/>
        <c:minorTickMark val="none"/>
        <c:tickLblPos val="nextTo"/>
        <c:crossAx val="9946060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it-IT"/>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924181940123839E-2"/>
          <c:y val="0.12577754027402557"/>
          <c:w val="0.89642320701654732"/>
          <c:h val="0.8711915390593491"/>
        </c:manualLayout>
      </c:layout>
      <c:pie3DChart>
        <c:varyColors val="1"/>
        <c:ser>
          <c:idx val="0"/>
          <c:order val="0"/>
          <c:explosion val="3"/>
          <c:dPt>
            <c:idx val="0"/>
            <c:bubble3D val="0"/>
            <c:spPr>
              <a:solidFill>
                <a:srgbClr val="FF0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FBDE-45B4-B348-67C293567930}"/>
              </c:ext>
            </c:extLst>
          </c:dPt>
          <c:dPt>
            <c:idx val="1"/>
            <c:bubble3D val="0"/>
            <c:spPr>
              <a:solidFill>
                <a:srgbClr val="FFD65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FBDE-45B4-B348-67C293567930}"/>
              </c:ext>
            </c:extLst>
          </c:dPt>
          <c:dPt>
            <c:idx val="2"/>
            <c:bubble3D val="0"/>
            <c:explosion val="9"/>
            <c:spPr>
              <a:solidFill>
                <a:schemeClr val="accent4">
                  <a:lumMod val="7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FBDE-45B4-B348-67C293567930}"/>
              </c:ext>
            </c:extLst>
          </c:dPt>
          <c:dPt>
            <c:idx val="3"/>
            <c:bubble3D val="0"/>
            <c:explosion val="18"/>
            <c:spPr>
              <a:solidFill>
                <a:srgbClr val="B886DC"/>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FBDE-45B4-B348-67C293567930}"/>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FBDE-45B4-B348-67C293567930}"/>
              </c:ext>
            </c:extLst>
          </c:dPt>
          <c:dPt>
            <c:idx val="5"/>
            <c:bubble3D val="0"/>
            <c:spPr>
              <a:solidFill>
                <a:schemeClr val="bg1">
                  <a:lumMod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FBDE-45B4-B348-67C293567930}"/>
              </c:ext>
            </c:extLst>
          </c:dPt>
          <c:dLbls>
            <c:dLbl>
              <c:idx val="0"/>
              <c:layout>
                <c:manualLayout>
                  <c:x val="7.4649408754780919E-2"/>
                  <c:y val="-3.887300200530309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BDE-45B4-B348-67C293567930}"/>
                </c:ext>
              </c:extLst>
            </c:dLbl>
            <c:dLbl>
              <c:idx val="1"/>
              <c:layout>
                <c:manualLayout>
                  <c:x val="0.22315135105437897"/>
                  <c:y val="4.225874586615353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BDE-45B4-B348-67C293567930}"/>
                </c:ext>
              </c:extLst>
            </c:dLbl>
            <c:dLbl>
              <c:idx val="2"/>
              <c:layout>
                <c:manualLayout>
                  <c:x val="0.12333161603041794"/>
                  <c:y val="-2.207356026116161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BDE-45B4-B348-67C293567930}"/>
                </c:ext>
              </c:extLst>
            </c:dLbl>
            <c:dLbl>
              <c:idx val="3"/>
              <c:layout>
                <c:manualLayout>
                  <c:x val="-0.16200336302259161"/>
                  <c:y val="7.76963666141735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BDE-45B4-B348-67C293567930}"/>
                </c:ext>
              </c:extLst>
            </c:dLbl>
            <c:dLbl>
              <c:idx val="4"/>
              <c:layout>
                <c:manualLayout>
                  <c:x val="-8.8286819302761194E-2"/>
                  <c:y val="-1.776077881080002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BDE-45B4-B348-67C293567930}"/>
                </c:ext>
              </c:extLst>
            </c:dLbl>
            <c:dLbl>
              <c:idx val="5"/>
              <c:layout>
                <c:manualLayout>
                  <c:x val="-3.8694048145986641E-2"/>
                  <c:y val="-6.373692094978877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BDE-45B4-B348-67C29356793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lt1"/>
                    </a:solidFill>
                    <a:latin typeface="+mn-lt"/>
                    <a:ea typeface="+mn-ea"/>
                    <a:cs typeface="+mn-cs"/>
                  </a:defRPr>
                </a:pPr>
                <a:endParaRPr lang="it-IT"/>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('Dom. 26'!$B$3:$E$3,'Dom. 26'!$G$3,'Dom. 26'!$I$3)</c:f>
              <c:strCache>
                <c:ptCount val="6"/>
                <c:pt idx="0">
                  <c:v>Ctrl Remote Software</c:v>
                </c:pt>
                <c:pt idx="1">
                  <c:v>Malware</c:v>
                </c:pt>
                <c:pt idx="2">
                  <c:v>Manipolazione utente</c:v>
                </c:pt>
                <c:pt idx="3">
                  <c:v>Enrollment mobile app </c:v>
                </c:pt>
                <c:pt idx="4">
                  <c:v>Pure Account Takeover</c:v>
                </c:pt>
                <c:pt idx="5">
                  <c:v>Altro </c:v>
                </c:pt>
              </c:strCache>
              <c:extLst/>
            </c:strRef>
          </c:cat>
          <c:val>
            <c:numRef>
              <c:f>('Dom. 26'!$B$33:$E$33,'Dom. 26'!$G$33,'Dom. 26'!$I$33)</c:f>
              <c:numCache>
                <c:formatCode>General</c:formatCode>
                <c:ptCount val="6"/>
                <c:pt idx="0">
                  <c:v>182</c:v>
                </c:pt>
                <c:pt idx="1">
                  <c:v>74</c:v>
                </c:pt>
                <c:pt idx="2">
                  <c:v>10588</c:v>
                </c:pt>
                <c:pt idx="3">
                  <c:v>925</c:v>
                </c:pt>
                <c:pt idx="4">
                  <c:v>300</c:v>
                </c:pt>
                <c:pt idx="5">
                  <c:v>306</c:v>
                </c:pt>
              </c:numCache>
              <c:extLst/>
            </c:numRef>
          </c:val>
          <c:extLst>
            <c:ext xmlns:c16="http://schemas.microsoft.com/office/drawing/2014/chart" uri="{C3380CC4-5D6E-409C-BE32-E72D297353CC}">
              <c16:uniqueId val="{0000000C-FBDE-45B4-B348-67C293567930}"/>
            </c:ext>
          </c:extLst>
        </c:ser>
        <c:dLbls>
          <c:dLblPos val="ctr"/>
          <c:showLegendKey val="0"/>
          <c:showVal val="1"/>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38100" cap="flat" cmpd="sng" algn="ctr">
      <a:solidFill>
        <a:schemeClr val="accent4">
          <a:lumMod val="75000"/>
        </a:schemeClr>
      </a:solidFill>
      <a:round/>
    </a:ln>
    <a:effectLst>
      <a:outerShdw blurRad="304800" dist="101600" dir="2700000" sx="101000" sy="101000" algn="ctr" rotWithShape="0">
        <a:srgbClr val="000000">
          <a:alpha val="39000"/>
        </a:srgbClr>
      </a:outerShdw>
    </a:effectLst>
  </c:spPr>
  <c:txPr>
    <a:bodyPr/>
    <a:lstStyle/>
    <a:p>
      <a:pPr>
        <a:defRPr/>
      </a:pPr>
      <a:endParaRPr lang="it-I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Foglio1!$AH$5</c:f>
              <c:strCache>
                <c:ptCount val="1"/>
                <c:pt idx="0">
                  <c:v>Customer</c:v>
                </c:pt>
              </c:strCache>
            </c:strRef>
          </c:tx>
          <c:spPr>
            <a:solidFill>
              <a:srgbClr val="FF4747"/>
            </a:solidFill>
            <a:ln w="9525" cap="flat" cmpd="sng" algn="ctr">
              <a:solidFill>
                <a:schemeClr val="tx1"/>
              </a:solidFill>
              <a:round/>
            </a:ln>
            <a:effectLst/>
          </c:spPr>
          <c:invertIfNegative val="0"/>
          <c:dLbls>
            <c:dLbl>
              <c:idx val="0"/>
              <c:tx>
                <c:rich>
                  <a:bodyPr/>
                  <a:lstStyle/>
                  <a:p>
                    <a:fld id="{ACE540DD-4212-4671-A856-4721FF1A3B2F}" type="VALUE">
                      <a:rPr lang="en-US"/>
                      <a:pPr/>
                      <a:t>[VALORE]</a:t>
                    </a:fld>
                    <a:r>
                      <a:rPr lang="en-US"/>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6AD-4ED4-9808-AD5B9FE9B115}"/>
                </c:ext>
              </c:extLst>
            </c:dLbl>
            <c:dLbl>
              <c:idx val="1"/>
              <c:tx>
                <c:rich>
                  <a:bodyPr/>
                  <a:lstStyle/>
                  <a:p>
                    <a:fld id="{C5B8E7D5-1AA8-40F0-A087-5D57DE117E4A}" type="VALUE">
                      <a:rPr lang="en-US"/>
                      <a:pPr/>
                      <a:t>[VALORE]</a:t>
                    </a:fld>
                    <a:r>
                      <a:rPr lang="en-US"/>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AD-4ED4-9808-AD5B9FE9B115}"/>
                </c:ext>
              </c:extLst>
            </c:dLbl>
            <c:dLbl>
              <c:idx val="2"/>
              <c:tx>
                <c:rich>
                  <a:bodyPr/>
                  <a:lstStyle/>
                  <a:p>
                    <a:fld id="{E6017BAC-D1EE-4F1B-9DA6-A600329267C0}" type="VALUE">
                      <a:rPr lang="en-US"/>
                      <a:pPr/>
                      <a:t>[VALORE]</a:t>
                    </a:fld>
                    <a:r>
                      <a:rPr lang="en-US"/>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6AD-4ED4-9808-AD5B9FE9B115}"/>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lt1"/>
                    </a:solidFill>
                    <a:latin typeface="Abadi" panose="020B0604020104020204" pitchFamily="34" charset="0"/>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Foglio1!$AI$4:$AL$4</c:f>
              <c:numCache>
                <c:formatCode>General</c:formatCode>
                <c:ptCount val="4"/>
                <c:pt idx="0">
                  <c:v>2021</c:v>
                </c:pt>
                <c:pt idx="1">
                  <c:v>2022</c:v>
                </c:pt>
                <c:pt idx="2">
                  <c:v>2023</c:v>
                </c:pt>
                <c:pt idx="3">
                  <c:v>2024</c:v>
                </c:pt>
              </c:numCache>
            </c:numRef>
          </c:cat>
          <c:val>
            <c:numRef>
              <c:f>Foglio1!$AI$5:$AL$5</c:f>
              <c:numCache>
                <c:formatCode>General</c:formatCode>
                <c:ptCount val="4"/>
                <c:pt idx="0">
                  <c:v>59.3</c:v>
                </c:pt>
                <c:pt idx="1">
                  <c:v>58.3</c:v>
                </c:pt>
                <c:pt idx="2">
                  <c:v>52.3</c:v>
                </c:pt>
                <c:pt idx="3">
                  <c:v>81.900000000000006</c:v>
                </c:pt>
              </c:numCache>
            </c:numRef>
          </c:val>
          <c:extLst>
            <c:ext xmlns:c16="http://schemas.microsoft.com/office/drawing/2014/chart" uri="{C3380CC4-5D6E-409C-BE32-E72D297353CC}">
              <c16:uniqueId val="{00000003-C6AD-4ED4-9808-AD5B9FE9B115}"/>
            </c:ext>
          </c:extLst>
        </c:ser>
        <c:ser>
          <c:idx val="1"/>
          <c:order val="1"/>
          <c:tx>
            <c:strRef>
              <c:f>Foglio1!$AH$6</c:f>
              <c:strCache>
                <c:ptCount val="1"/>
                <c:pt idx="0">
                  <c:v>Fraudster</c:v>
                </c:pt>
              </c:strCache>
            </c:strRef>
          </c:tx>
          <c:spPr>
            <a:solidFill>
              <a:srgbClr val="FFC000"/>
            </a:solidFill>
            <a:ln w="9525" cap="flat" cmpd="sng" algn="ctr">
              <a:solidFill>
                <a:schemeClr val="tx1"/>
              </a:solidFill>
              <a:round/>
            </a:ln>
            <a:effectLst/>
          </c:spPr>
          <c:invertIfNegative val="0"/>
          <c:dLbls>
            <c:dLbl>
              <c:idx val="0"/>
              <c:tx>
                <c:rich>
                  <a:bodyPr/>
                  <a:lstStyle/>
                  <a:p>
                    <a:fld id="{27E16551-35BF-43AC-AEEE-4E71841D3FF8}" type="VALUE">
                      <a:rPr lang="en-US"/>
                      <a:pPr/>
                      <a:t>[VALORE]</a:t>
                    </a:fld>
                    <a:r>
                      <a:rPr lang="en-US"/>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6AD-4ED4-9808-AD5B9FE9B115}"/>
                </c:ext>
              </c:extLst>
            </c:dLbl>
            <c:dLbl>
              <c:idx val="1"/>
              <c:tx>
                <c:rich>
                  <a:bodyPr/>
                  <a:lstStyle/>
                  <a:p>
                    <a:fld id="{AE7154FF-6206-4BAC-8F96-2D5D580FC3FD}" type="VALUE">
                      <a:rPr lang="en-US" smtClean="0"/>
                      <a:pPr/>
                      <a:t>[VALORE]</a:t>
                    </a:fld>
                    <a:endParaRPr lang="it-IT"/>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6AD-4ED4-9808-AD5B9FE9B115}"/>
                </c:ext>
              </c:extLst>
            </c:dLbl>
            <c:dLbl>
              <c:idx val="2"/>
              <c:tx>
                <c:rich>
                  <a:bodyPr/>
                  <a:lstStyle/>
                  <a:p>
                    <a:fld id="{C9023BD1-1399-475B-883E-9E0171ABB065}" type="VALUE">
                      <a:rPr lang="en-US"/>
                      <a:pPr/>
                      <a:t>[VALORE]</a:t>
                    </a:fld>
                    <a:r>
                      <a:rPr lang="en-US"/>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6AD-4ED4-9808-AD5B9FE9B115}"/>
                </c:ext>
              </c:extLst>
            </c:dLbl>
            <c:spPr>
              <a:noFill/>
              <a:ln>
                <a:noFill/>
              </a:ln>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accent1">
                        <a:lumMod val="75000"/>
                      </a:schemeClr>
                    </a:solidFill>
                    <a:latin typeface="Abadi" panose="020B0604020104020204" pitchFamily="34" charset="0"/>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Foglio1!$AI$4:$AL$4</c:f>
              <c:numCache>
                <c:formatCode>General</c:formatCode>
                <c:ptCount val="4"/>
                <c:pt idx="0">
                  <c:v>2021</c:v>
                </c:pt>
                <c:pt idx="1">
                  <c:v>2022</c:v>
                </c:pt>
                <c:pt idx="2">
                  <c:v>2023</c:v>
                </c:pt>
                <c:pt idx="3">
                  <c:v>2024</c:v>
                </c:pt>
              </c:numCache>
            </c:numRef>
          </c:cat>
          <c:val>
            <c:numRef>
              <c:f>Foglio1!$AI$6:$AL$6</c:f>
              <c:numCache>
                <c:formatCode>General</c:formatCode>
                <c:ptCount val="4"/>
                <c:pt idx="0">
                  <c:v>40.700000000000003</c:v>
                </c:pt>
                <c:pt idx="1">
                  <c:v>41.7</c:v>
                </c:pt>
                <c:pt idx="2">
                  <c:v>47.7</c:v>
                </c:pt>
                <c:pt idx="3">
                  <c:v>18.100000000000001</c:v>
                </c:pt>
              </c:numCache>
            </c:numRef>
          </c:val>
          <c:extLst>
            <c:ext xmlns:c16="http://schemas.microsoft.com/office/drawing/2014/chart" uri="{C3380CC4-5D6E-409C-BE32-E72D297353CC}">
              <c16:uniqueId val="{00000007-C6AD-4ED4-9808-AD5B9FE9B115}"/>
            </c:ext>
          </c:extLst>
        </c:ser>
        <c:dLbls>
          <c:dLblPos val="ctr"/>
          <c:showLegendKey val="0"/>
          <c:showVal val="1"/>
          <c:showCatName val="0"/>
          <c:showSerName val="0"/>
          <c:showPercent val="0"/>
          <c:showBubbleSize val="0"/>
        </c:dLbls>
        <c:gapWidth val="150"/>
        <c:overlap val="100"/>
        <c:axId val="365147983"/>
        <c:axId val="365148463"/>
      </c:barChart>
      <c:catAx>
        <c:axId val="36514798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chemeClr val="dk1">
                    <a:lumMod val="75000"/>
                    <a:lumOff val="25000"/>
                  </a:schemeClr>
                </a:solidFill>
                <a:latin typeface="Abadi" panose="020B0604020104020204" pitchFamily="34" charset="0"/>
                <a:ea typeface="+mn-ea"/>
                <a:cs typeface="+mn-cs"/>
              </a:defRPr>
            </a:pPr>
            <a:endParaRPr lang="it-IT"/>
          </a:p>
        </c:txPr>
        <c:crossAx val="365148463"/>
        <c:crosses val="autoZero"/>
        <c:auto val="1"/>
        <c:lblAlgn val="ctr"/>
        <c:lblOffset val="100"/>
        <c:noMultiLvlLbl val="0"/>
      </c:catAx>
      <c:valAx>
        <c:axId val="365148463"/>
        <c:scaling>
          <c:orientation val="minMax"/>
          <c:max val="100"/>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65147983"/>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it-IT"/>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38100" cap="flat" cmpd="sng" algn="ctr">
      <a:solidFill>
        <a:schemeClr val="accent4">
          <a:lumMod val="75000"/>
        </a:schemeClr>
      </a:solidFill>
      <a:round/>
    </a:ln>
    <a:effectLst>
      <a:outerShdw blurRad="304800" dist="101600" dir="2700000" sx="101000" sy="101000" algn="ctr" rotWithShape="0">
        <a:srgbClr val="000000">
          <a:alpha val="39000"/>
        </a:srgbClr>
      </a:outerShdw>
    </a:effectLst>
  </c:spPr>
  <c:txPr>
    <a:bodyPr/>
    <a:lstStyle/>
    <a:p>
      <a:pPr>
        <a:defRPr/>
      </a:pPr>
      <a:endParaRPr lang="it-IT"/>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415941016014944E-3"/>
          <c:y val="0.11814123332005619"/>
          <c:w val="0.99465840589839849"/>
          <c:h val="0.76371753335988768"/>
        </c:manualLayout>
      </c:layout>
      <c:barChart>
        <c:barDir val="col"/>
        <c:grouping val="clustered"/>
        <c:varyColors val="0"/>
        <c:ser>
          <c:idx val="0"/>
          <c:order val="0"/>
          <c:tx>
            <c:strRef>
              <c:f>Sheet1!$B$1</c:f>
              <c:strCache>
                <c:ptCount val="1"/>
                <c:pt idx="0">
                  <c:v>MOBILE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Roboto"/>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Sheet1!$A$2:$A$11</c:f>
              <c:strCache>
                <c:ptCount val="10"/>
                <c:pt idx="0">
                  <c:v>Soluzioni per la sottoscrizione di documenti	</c:v>
                </c:pt>
                <c:pt idx="1">
                  <c:v>Processi end-to-end di Digital Onboarding	</c:v>
                </c:pt>
                <c:pt idx="2">
                  <c:v>Operazioni di cross e up selling su altri canali</c:v>
                </c:pt>
                <c:pt idx="3">
                  <c:v>Interoperabilità dei servizi fruibili tra i diversi canali</c:v>
                </c:pt>
                <c:pt idx="4">
                  <c:v>Maggiori funzionalità relative ai pagamenti</c:v>
                </c:pt>
                <c:pt idx="5">
                  <c:v>Processi end-to-end di Digital Lending*	</c:v>
                </c:pt>
                <c:pt idx="6">
                  <c:v>Soluzioni per la gestione dell’Identità Digitale</c:v>
                </c:pt>
                <c:pt idx="7">
                  <c:v>Targetizzazione per segmenti di clientela </c:v>
                </c:pt>
                <c:pt idx="8">
                  <c:v>Servizi assicurativi </c:v>
                </c:pt>
                <c:pt idx="9">
                  <c:v>Sistemi di messaging tramite chatbot</c:v>
                </c:pt>
              </c:strCache>
            </c:strRef>
          </c:cat>
          <c:val>
            <c:numRef>
              <c:f>Sheet1!$B$2:$B$11</c:f>
              <c:numCache>
                <c:formatCode>0%</c:formatCode>
                <c:ptCount val="10"/>
                <c:pt idx="0">
                  <c:v>0.83</c:v>
                </c:pt>
                <c:pt idx="1">
                  <c:v>0.78</c:v>
                </c:pt>
                <c:pt idx="2">
                  <c:v>0.61</c:v>
                </c:pt>
                <c:pt idx="3">
                  <c:v>0.61</c:v>
                </c:pt>
                <c:pt idx="4">
                  <c:v>0.61</c:v>
                </c:pt>
                <c:pt idx="5">
                  <c:v>0.52</c:v>
                </c:pt>
                <c:pt idx="6">
                  <c:v>0.52</c:v>
                </c:pt>
                <c:pt idx="7">
                  <c:v>0.48</c:v>
                </c:pt>
                <c:pt idx="8">
                  <c:v>0.39</c:v>
                </c:pt>
                <c:pt idx="9">
                  <c:v>0.35</c:v>
                </c:pt>
              </c:numCache>
            </c:numRef>
          </c:val>
          <c:extLst>
            <c:ext xmlns:c16="http://schemas.microsoft.com/office/drawing/2014/chart" uri="{C3380CC4-5D6E-409C-BE32-E72D297353CC}">
              <c16:uniqueId val="{00000000-6661-4366-A64A-6ED84F1EA5DA}"/>
            </c:ext>
          </c:extLst>
        </c:ser>
        <c:dLbls>
          <c:dLblPos val="inEnd"/>
          <c:showLegendKey val="0"/>
          <c:showVal val="1"/>
          <c:showCatName val="0"/>
          <c:showSerName val="0"/>
          <c:showPercent val="0"/>
          <c:showBubbleSize val="0"/>
        </c:dLbls>
        <c:gapWidth val="41"/>
        <c:axId val="1899057791"/>
        <c:axId val="339207679"/>
      </c:barChart>
      <c:catAx>
        <c:axId val="1899057791"/>
        <c:scaling>
          <c:orientation val="minMax"/>
        </c:scaling>
        <c:delete val="1"/>
        <c:axPos val="b"/>
        <c:numFmt formatCode="General" sourceLinked="1"/>
        <c:majorTickMark val="out"/>
        <c:minorTickMark val="none"/>
        <c:tickLblPos val="nextTo"/>
        <c:crossAx val="339207679"/>
        <c:crosses val="autoZero"/>
        <c:auto val="1"/>
        <c:lblAlgn val="ctr"/>
        <c:lblOffset val="100"/>
        <c:noMultiLvlLbl val="0"/>
      </c:catAx>
      <c:valAx>
        <c:axId val="339207679"/>
        <c:scaling>
          <c:orientation val="minMax"/>
        </c:scaling>
        <c:delete val="1"/>
        <c:axPos val="l"/>
        <c:numFmt formatCode="0%" sourceLinked="1"/>
        <c:majorTickMark val="out"/>
        <c:minorTickMark val="none"/>
        <c:tickLblPos val="nextTo"/>
        <c:crossAx val="1899057791"/>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000">
          <a:solidFill>
            <a:schemeClr val="tx1"/>
          </a:solidFill>
          <a:latin typeface="Roboto"/>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84742090013204E-3"/>
          <c:y val="0.11814123332005619"/>
          <c:w val="0.99478154554280984"/>
          <c:h val="0.74645713366232058"/>
        </c:manualLayout>
      </c:layout>
      <c:barChart>
        <c:barDir val="col"/>
        <c:grouping val="clustered"/>
        <c:varyColors val="0"/>
        <c:ser>
          <c:idx val="0"/>
          <c:order val="0"/>
          <c:tx>
            <c:strRef>
              <c:f>Sheet1!$C$1</c:f>
              <c:strCache>
                <c:ptCount val="1"/>
              </c:strCache>
            </c:strRef>
          </c:tx>
          <c:spPr>
            <a:solidFill>
              <a:schemeClr val="accent3"/>
            </a:solidFill>
            <a:ln>
              <a:noFill/>
            </a:ln>
            <a:effectLst/>
          </c:spPr>
          <c:invertIfNegative val="0"/>
          <c:dLbls>
            <c:dLbl>
              <c:idx val="0"/>
              <c:tx>
                <c:rich>
                  <a:bodyPr/>
                  <a:lstStyle/>
                  <a:p>
                    <a:r>
                      <a:rPr lang="en-US"/>
                      <a:t>65%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1F2-4297-AC37-CB73EAFE0CA6}"/>
                </c:ext>
              </c:extLst>
            </c:dLbl>
            <c:dLbl>
              <c:idx val="1"/>
              <c:tx>
                <c:rich>
                  <a:bodyPr/>
                  <a:lstStyle/>
                  <a:p>
                    <a:r>
                      <a:rPr lang="en-US"/>
                      <a:t>70%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1F2-4297-AC37-CB73EAFE0CA6}"/>
                </c:ext>
              </c:extLst>
            </c:dLbl>
            <c:dLbl>
              <c:idx val="2"/>
              <c:tx>
                <c:rich>
                  <a:bodyPr/>
                  <a:lstStyle/>
                  <a:p>
                    <a:r>
                      <a:rPr lang="en-US"/>
                      <a:t>57%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1F2-4297-AC37-CB73EAFE0CA6}"/>
                </c:ext>
              </c:extLst>
            </c:dLbl>
            <c:dLbl>
              <c:idx val="3"/>
              <c:tx>
                <c:rich>
                  <a:bodyPr/>
                  <a:lstStyle/>
                  <a:p>
                    <a:r>
                      <a:rPr lang="en-US"/>
                      <a:t>57%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F2A-4702-8C91-E3A5B6525061}"/>
                </c:ext>
              </c:extLst>
            </c:dLbl>
            <c:dLbl>
              <c:idx val="4"/>
              <c:tx>
                <c:rich>
                  <a:bodyPr/>
                  <a:lstStyle/>
                  <a:p>
                    <a:r>
                      <a:rPr lang="en-US"/>
                      <a:t>57%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F2A-4702-8C91-E3A5B6525061}"/>
                </c:ext>
              </c:extLst>
            </c:dLbl>
            <c:dLbl>
              <c:idx val="5"/>
              <c:tx>
                <c:rich>
                  <a:bodyPr/>
                  <a:lstStyle/>
                  <a:p>
                    <a:r>
                      <a:rPr lang="en-US"/>
                      <a:t>57%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1F2-4297-AC37-CB73EAFE0CA6}"/>
                </c:ext>
              </c:extLst>
            </c:dLbl>
            <c:dLbl>
              <c:idx val="6"/>
              <c:tx>
                <c:rich>
                  <a:bodyPr/>
                  <a:lstStyle/>
                  <a:p>
                    <a:r>
                      <a:rPr lang="en-US"/>
                      <a:t>39%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1F2-4297-AC37-CB73EAFE0CA6}"/>
                </c:ext>
              </c:extLst>
            </c:dLbl>
            <c:dLbl>
              <c:idx val="7"/>
              <c:tx>
                <c:rich>
                  <a:bodyPr/>
                  <a:lstStyle/>
                  <a:p>
                    <a:r>
                      <a:rPr lang="en-US"/>
                      <a:t>43%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1F2-4297-AC37-CB73EAFE0CA6}"/>
                </c:ext>
              </c:extLst>
            </c:dLbl>
            <c:dLbl>
              <c:idx val="8"/>
              <c:tx>
                <c:rich>
                  <a:bodyPr/>
                  <a:lstStyle/>
                  <a:p>
                    <a:r>
                      <a:rPr lang="en-US"/>
                      <a:t>30%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1F2-4297-AC37-CB73EAFE0CA6}"/>
                </c:ext>
              </c:extLst>
            </c:dLbl>
            <c:dLbl>
              <c:idx val="9"/>
              <c:tx>
                <c:rich>
                  <a:bodyPr/>
                  <a:lstStyle/>
                  <a:p>
                    <a:r>
                      <a:rPr lang="en-US"/>
                      <a:t>43%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1F2-4297-AC37-CB73EAFE0CA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060"/>
                    </a:solidFill>
                    <a:latin typeface="Roboto"/>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Soluzioni per la sottoscrizione di documenti	</c:v>
                </c:pt>
                <c:pt idx="1">
                  <c:v>Processi end-to-end di Digital Onboarding	</c:v>
                </c:pt>
                <c:pt idx="2">
                  <c:v>Operazioni di cross e up selling su altri canali</c:v>
                </c:pt>
                <c:pt idx="3">
                  <c:v>Interoperabilita dei servizi fruibili tra i diversi canali</c:v>
                </c:pt>
                <c:pt idx="4">
                  <c:v>Maggiori funzionalità relative ai pagamenti</c:v>
                </c:pt>
                <c:pt idx="5">
                  <c:v>Processi end-to-end di Digital Lending*	</c:v>
                </c:pt>
                <c:pt idx="6">
                  <c:v>Soluzioni per la gestione dell’Identità Digitale</c:v>
                </c:pt>
                <c:pt idx="7">
                  <c:v>Targetizzazione per segmenti di clientela </c:v>
                </c:pt>
                <c:pt idx="8">
                  <c:v>Servizi assicurativi </c:v>
                </c:pt>
                <c:pt idx="9">
                  <c:v>Sistemi di messaging tramite chatbot</c:v>
                </c:pt>
              </c:strCache>
            </c:strRef>
          </c:cat>
          <c:val>
            <c:numRef>
              <c:f>Sheet1!$C$2:$C$11</c:f>
              <c:numCache>
                <c:formatCode>0%</c:formatCode>
                <c:ptCount val="10"/>
                <c:pt idx="0">
                  <c:v>-0.78</c:v>
                </c:pt>
                <c:pt idx="1">
                  <c:v>-0.78</c:v>
                </c:pt>
                <c:pt idx="2">
                  <c:v>-0.56999999999999995</c:v>
                </c:pt>
                <c:pt idx="3">
                  <c:v>-0.56999999999999995</c:v>
                </c:pt>
                <c:pt idx="4">
                  <c:v>-0.56999999999999995</c:v>
                </c:pt>
                <c:pt idx="5">
                  <c:v>-0.48</c:v>
                </c:pt>
                <c:pt idx="6">
                  <c:v>-0.39</c:v>
                </c:pt>
                <c:pt idx="7">
                  <c:v>-0.43</c:v>
                </c:pt>
                <c:pt idx="8">
                  <c:v>-0.35</c:v>
                </c:pt>
                <c:pt idx="9">
                  <c:v>-0.26</c:v>
                </c:pt>
              </c:numCache>
            </c:numRef>
          </c:val>
          <c:extLst>
            <c:ext xmlns:c16="http://schemas.microsoft.com/office/drawing/2014/chart" uri="{C3380CC4-5D6E-409C-BE32-E72D297353CC}">
              <c16:uniqueId val="{00000012-01F2-4297-AC37-CB73EAFE0CA6}"/>
            </c:ext>
          </c:extLst>
        </c:ser>
        <c:dLbls>
          <c:dLblPos val="outEnd"/>
          <c:showLegendKey val="0"/>
          <c:showVal val="1"/>
          <c:showCatName val="0"/>
          <c:showSerName val="0"/>
          <c:showPercent val="0"/>
          <c:showBubbleSize val="0"/>
        </c:dLbls>
        <c:gapWidth val="41"/>
        <c:axId val="1899057791"/>
        <c:axId val="339207679"/>
      </c:barChart>
      <c:catAx>
        <c:axId val="1899057791"/>
        <c:scaling>
          <c:orientation val="minMax"/>
        </c:scaling>
        <c:delete val="1"/>
        <c:axPos val="b"/>
        <c:numFmt formatCode="General" sourceLinked="1"/>
        <c:majorTickMark val="out"/>
        <c:minorTickMark val="none"/>
        <c:tickLblPos val="nextTo"/>
        <c:crossAx val="339207679"/>
        <c:crosses val="autoZero"/>
        <c:auto val="1"/>
        <c:lblAlgn val="ctr"/>
        <c:lblOffset val="100"/>
        <c:noMultiLvlLbl val="0"/>
      </c:catAx>
      <c:valAx>
        <c:axId val="339207679"/>
        <c:scaling>
          <c:orientation val="minMax"/>
        </c:scaling>
        <c:delete val="1"/>
        <c:axPos val="l"/>
        <c:numFmt formatCode="0%" sourceLinked="1"/>
        <c:majorTickMark val="out"/>
        <c:minorTickMark val="none"/>
        <c:tickLblPos val="nextTo"/>
        <c:crossAx val="189905779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000">
          <a:solidFill>
            <a:schemeClr val="tx1"/>
          </a:solidFill>
          <a:latin typeface="Roboto"/>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5.8889221143257224E-2"/>
          <c:y val="9.4100784502800031E-2"/>
          <c:w val="0.9201767962598425"/>
          <c:h val="0.77869188123204469"/>
        </c:manualLayout>
      </c:layout>
      <c:barChart>
        <c:barDir val="col"/>
        <c:grouping val="clustered"/>
        <c:varyColors val="0"/>
        <c:ser>
          <c:idx val="0"/>
          <c:order val="0"/>
          <c:tx>
            <c:strRef>
              <c:f>Sheet1!$B$1</c:f>
              <c:strCache>
                <c:ptCount val="1"/>
                <c:pt idx="0">
                  <c:v>Column1</c:v>
                </c:pt>
              </c:strCache>
            </c:strRef>
          </c:tx>
          <c:spPr>
            <a:solidFill>
              <a:srgbClr val="FF59A1"/>
            </a:solidFill>
            <a:ln>
              <a:noFill/>
            </a:ln>
            <a:effectLst>
              <a:glow>
                <a:schemeClr val="accent1">
                  <a:alpha val="40000"/>
                </a:schemeClr>
              </a:glow>
              <a:outerShdw blurRad="50800" dist="50800" dir="5400000" algn="ctr" rotWithShape="0">
                <a:srgbClr val="000000">
                  <a:alpha val="0"/>
                </a:srgbClr>
              </a:outerShdw>
              <a:softEdge rad="0"/>
            </a:effectLst>
          </c:spPr>
          <c:invertIfNegative val="0"/>
          <c:dLbls>
            <c:dLbl>
              <c:idx val="0"/>
              <c:tx>
                <c:rich>
                  <a:bodyPr/>
                  <a:lstStyle/>
                  <a:p>
                    <a:r>
                      <a:rPr lang="en-US" b="1"/>
                      <a:t>8,0 M</a:t>
                    </a:r>
                    <a:endParaRPr lang="en-US"/>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270-4E9B-B222-A4C310A9D134}"/>
                </c:ext>
              </c:extLst>
            </c:dLbl>
            <c:dLbl>
              <c:idx val="1"/>
              <c:tx>
                <c:rich>
                  <a:bodyPr/>
                  <a:lstStyle/>
                  <a:p>
                    <a:r>
                      <a:rPr lang="en-US" b="1" baseline="0"/>
                      <a:t>10,2 M</a:t>
                    </a:r>
                    <a:endParaRPr lang="en-US" b="1"/>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270-4E9B-B222-A4C310A9D134}"/>
                </c:ext>
              </c:extLst>
            </c:dLbl>
            <c:spPr>
              <a:noFill/>
              <a:ln>
                <a:no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bg1"/>
                    </a:solidFill>
                    <a:latin typeface="Roboto" panose="02000000000000000000" pitchFamily="2" charset="0"/>
                    <a:ea typeface="Roboto" panose="02000000000000000000" pitchFamily="2" charset="0"/>
                    <a:cs typeface="Roboto" panose="02000000000000000000" pitchFamily="2" charset="0"/>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Sheet1!$B$2:$B$3</c:f>
              <c:numCache>
                <c:formatCode>0.0%</c:formatCode>
                <c:ptCount val="2"/>
                <c:pt idx="0">
                  <c:v>0.21</c:v>
                </c:pt>
                <c:pt idx="1">
                  <c:v>0.36</c:v>
                </c:pt>
              </c:numCache>
            </c:numRef>
          </c:val>
          <c:extLst>
            <c:ext xmlns:c16="http://schemas.microsoft.com/office/drawing/2014/chart" uri="{C3380CC4-5D6E-409C-BE32-E72D297353CC}">
              <c16:uniqueId val="{00000002-C270-4E9B-B222-A4C310A9D134}"/>
            </c:ext>
          </c:extLst>
        </c:ser>
        <c:dLbls>
          <c:dLblPos val="outEnd"/>
          <c:showLegendKey val="0"/>
          <c:showVal val="1"/>
          <c:showCatName val="0"/>
          <c:showSerName val="0"/>
          <c:showPercent val="0"/>
          <c:showBubbleSize val="0"/>
        </c:dLbls>
        <c:gapWidth val="150"/>
        <c:overlap val="-27"/>
        <c:axId val="1336890063"/>
        <c:axId val="1752122719"/>
      </c:barChart>
      <c:catAx>
        <c:axId val="1336890063"/>
        <c:scaling>
          <c:orientation val="minMax"/>
        </c:scaling>
        <c:delete val="0"/>
        <c:axPos val="b"/>
        <c:numFmt formatCode="General" sourceLinked="0"/>
        <c:majorTickMark val="out"/>
        <c:minorTickMark val="none"/>
        <c:tickLblPos val="nextTo"/>
        <c:spPr>
          <a:noFill/>
          <a:ln w="9525" cap="sq" cmpd="sng" algn="ctr">
            <a:solidFill>
              <a:srgbClr val="002060"/>
            </a:solidFill>
            <a:round/>
          </a:ln>
          <a:effectLst/>
        </c:spPr>
        <c:txPr>
          <a:bodyPr rot="-60000000" spcFirstLastPara="1" vertOverflow="ellipsis" vert="horz" wrap="square" anchor="ctr" anchorCtr="1"/>
          <a:lstStyle/>
          <a:p>
            <a:pPr>
              <a:defRPr sz="1197" b="1" i="0" u="none" strike="noStrike" kern="1200" baseline="0">
                <a:solidFill>
                  <a:srgbClr val="002151"/>
                </a:solidFill>
                <a:latin typeface="Roboto" panose="02000000000000000000" pitchFamily="2" charset="0"/>
                <a:ea typeface="Roboto" panose="02000000000000000000" pitchFamily="2" charset="0"/>
                <a:cs typeface="Roboto" panose="02000000000000000000" pitchFamily="2" charset="0"/>
              </a:defRPr>
            </a:pPr>
            <a:endParaRPr lang="it-IT"/>
          </a:p>
        </c:txPr>
        <c:crossAx val="1752122719"/>
        <c:crosses val="autoZero"/>
        <c:auto val="1"/>
        <c:lblAlgn val="ctr"/>
        <c:lblOffset val="90"/>
        <c:noMultiLvlLbl val="0"/>
      </c:catAx>
      <c:valAx>
        <c:axId val="1752122719"/>
        <c:scaling>
          <c:orientation val="minMax"/>
          <c:max val="1"/>
          <c:min val="0"/>
        </c:scaling>
        <c:delete val="1"/>
        <c:axPos val="l"/>
        <c:numFmt formatCode="0.0%" sourceLinked="1"/>
        <c:majorTickMark val="none"/>
        <c:minorTickMark val="none"/>
        <c:tickLblPos val="nextTo"/>
        <c:crossAx val="1336890063"/>
        <c:crossesAt val="1"/>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Roboto" panose="02000000000000000000" pitchFamily="2" charset="0"/>
          <a:ea typeface="Roboto" panose="02000000000000000000" pitchFamily="2" charset="0"/>
          <a:cs typeface="Roboto" panose="02000000000000000000" pitchFamily="2" charset="0"/>
        </a:defRPr>
      </a:pPr>
      <a:endParaRPr lang="it-IT"/>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5.8889221143257224E-2"/>
          <c:y val="9.4100784502800031E-2"/>
          <c:w val="0.9201767962598425"/>
          <c:h val="0.77869188123204469"/>
        </c:manualLayout>
      </c:layout>
      <c:barChart>
        <c:barDir val="col"/>
        <c:grouping val="clustered"/>
        <c:varyColors val="0"/>
        <c:ser>
          <c:idx val="0"/>
          <c:order val="0"/>
          <c:tx>
            <c:strRef>
              <c:f>Sheet1!$B$1</c:f>
              <c:strCache>
                <c:ptCount val="1"/>
                <c:pt idx="0">
                  <c:v>Column1</c:v>
                </c:pt>
              </c:strCache>
            </c:strRef>
          </c:tx>
          <c:spPr>
            <a:solidFill>
              <a:srgbClr val="002C6C"/>
            </a:solidFill>
            <a:ln>
              <a:noFill/>
            </a:ln>
            <a:effectLst>
              <a:glow>
                <a:schemeClr val="accent1">
                  <a:alpha val="40000"/>
                </a:schemeClr>
              </a:glow>
              <a:outerShdw blurRad="50800" dist="50800" dir="5400000" algn="ctr" rotWithShape="0">
                <a:srgbClr val="000000">
                  <a:alpha val="0"/>
                </a:srgbClr>
              </a:outerShdw>
              <a:softEdge rad="0"/>
            </a:effectLst>
          </c:spPr>
          <c:invertIfNegative val="0"/>
          <c:dLbls>
            <c:dLbl>
              <c:idx val="0"/>
              <c:tx>
                <c:rich>
                  <a:bodyPr/>
                  <a:lstStyle/>
                  <a:p>
                    <a:r>
                      <a:rPr lang="en-US" b="1"/>
                      <a:t>37,6 M</a:t>
                    </a:r>
                    <a:endParaRPr lang="en-US"/>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291-405C-B79E-CB811D7CB03B}"/>
                </c:ext>
              </c:extLst>
            </c:dLbl>
            <c:dLbl>
              <c:idx val="1"/>
              <c:tx>
                <c:rich>
                  <a:bodyPr/>
                  <a:lstStyle/>
                  <a:p>
                    <a:r>
                      <a:rPr lang="en-US" b="1" baseline="0"/>
                      <a:t>56,6 M</a:t>
                    </a:r>
                    <a:endParaRPr lang="en-US" b="1"/>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291-405C-B79E-CB811D7CB03B}"/>
                </c:ext>
              </c:extLst>
            </c:dLbl>
            <c:spPr>
              <a:noFill/>
              <a:ln>
                <a:no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bg1"/>
                    </a:solidFill>
                    <a:latin typeface="Roboto" panose="02000000000000000000" pitchFamily="2" charset="0"/>
                    <a:ea typeface="Roboto" panose="02000000000000000000" pitchFamily="2" charset="0"/>
                    <a:cs typeface="Roboto" panose="02000000000000000000" pitchFamily="2" charset="0"/>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Sheet1!$B$2:$B$3</c:f>
              <c:numCache>
                <c:formatCode>0.0%</c:formatCode>
                <c:ptCount val="2"/>
                <c:pt idx="0">
                  <c:v>0.5</c:v>
                </c:pt>
                <c:pt idx="1">
                  <c:v>0.82</c:v>
                </c:pt>
              </c:numCache>
            </c:numRef>
          </c:val>
          <c:extLst>
            <c:ext xmlns:c16="http://schemas.microsoft.com/office/drawing/2014/chart" uri="{C3380CC4-5D6E-409C-BE32-E72D297353CC}">
              <c16:uniqueId val="{00000002-A291-405C-B79E-CB811D7CB03B}"/>
            </c:ext>
          </c:extLst>
        </c:ser>
        <c:dLbls>
          <c:dLblPos val="outEnd"/>
          <c:showLegendKey val="0"/>
          <c:showVal val="1"/>
          <c:showCatName val="0"/>
          <c:showSerName val="0"/>
          <c:showPercent val="0"/>
          <c:showBubbleSize val="0"/>
        </c:dLbls>
        <c:gapWidth val="150"/>
        <c:overlap val="-27"/>
        <c:axId val="1336890063"/>
        <c:axId val="1752122719"/>
      </c:barChart>
      <c:catAx>
        <c:axId val="1336890063"/>
        <c:scaling>
          <c:orientation val="minMax"/>
        </c:scaling>
        <c:delete val="0"/>
        <c:axPos val="b"/>
        <c:numFmt formatCode="General" sourceLinked="0"/>
        <c:majorTickMark val="out"/>
        <c:minorTickMark val="none"/>
        <c:tickLblPos val="nextTo"/>
        <c:spPr>
          <a:noFill/>
          <a:ln w="9525" cap="sq" cmpd="sng" algn="ctr">
            <a:solidFill>
              <a:srgbClr val="002060"/>
            </a:solidFill>
            <a:round/>
          </a:ln>
          <a:effectLst/>
        </c:spPr>
        <c:txPr>
          <a:bodyPr rot="-60000000" spcFirstLastPara="1" vertOverflow="ellipsis" vert="horz" wrap="square" anchor="ctr" anchorCtr="1"/>
          <a:lstStyle/>
          <a:p>
            <a:pPr>
              <a:defRPr sz="1197" b="1" i="0" u="none" strike="noStrike" kern="1200" baseline="0">
                <a:solidFill>
                  <a:srgbClr val="002151"/>
                </a:solidFill>
                <a:latin typeface="Roboto" panose="02000000000000000000" pitchFamily="2" charset="0"/>
                <a:ea typeface="Roboto" panose="02000000000000000000" pitchFamily="2" charset="0"/>
                <a:cs typeface="Roboto" panose="02000000000000000000" pitchFamily="2" charset="0"/>
              </a:defRPr>
            </a:pPr>
            <a:endParaRPr lang="it-IT"/>
          </a:p>
        </c:txPr>
        <c:crossAx val="1752122719"/>
        <c:crosses val="autoZero"/>
        <c:auto val="1"/>
        <c:lblAlgn val="ctr"/>
        <c:lblOffset val="90"/>
        <c:noMultiLvlLbl val="0"/>
      </c:catAx>
      <c:valAx>
        <c:axId val="1752122719"/>
        <c:scaling>
          <c:orientation val="minMax"/>
          <c:max val="1"/>
          <c:min val="0"/>
        </c:scaling>
        <c:delete val="1"/>
        <c:axPos val="l"/>
        <c:numFmt formatCode="0.0%" sourceLinked="1"/>
        <c:majorTickMark val="none"/>
        <c:minorTickMark val="none"/>
        <c:tickLblPos val="nextTo"/>
        <c:crossAx val="1336890063"/>
        <c:crossesAt val="1"/>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Roboto" panose="02000000000000000000" pitchFamily="2" charset="0"/>
          <a:ea typeface="Roboto" panose="02000000000000000000" pitchFamily="2" charset="0"/>
          <a:cs typeface="Roboto" panose="02000000000000000000" pitchFamily="2" charset="0"/>
        </a:defRPr>
      </a:pPr>
      <a:endParaRPr lang="it-IT"/>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Foglio1!$B$1</c:f>
              <c:strCache>
                <c:ptCount val="1"/>
                <c:pt idx="0">
                  <c:v>Mobile Banking da smartphone</c:v>
                </c:pt>
              </c:strCache>
            </c:strRef>
          </c:tx>
          <c:spPr>
            <a:solidFill>
              <a:srgbClr val="002C6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Foglio1!$A$2:$A$8</c:f>
              <c:strCache>
                <c:ptCount val="7"/>
                <c:pt idx="0">
                  <c:v>Bonifici
N=578</c:v>
                </c:pt>
                <c:pt idx="1">
                  <c:v>Bonifici istantanei
N=565</c:v>
                </c:pt>
                <c:pt idx="2">
                  <c:v>Gestione finanza personale
N=450</c:v>
                </c:pt>
                <c:pt idx="3">
                  <c:v>Altre tipologie di pagamento
(tasse, mav, cbill, bollo auto)
N=440</c:v>
                </c:pt>
                <c:pt idx="4">
                  <c:v>Ricarica cellulare
N=430</c:v>
                </c:pt>
                <c:pt idx="5">
                  <c:v>Ricarica carta prepagata
N=428</c:v>
                </c:pt>
                <c:pt idx="6">
                  <c:v>Pagamento bollette
N=405</c:v>
                </c:pt>
              </c:strCache>
            </c:strRef>
          </c:cat>
          <c:val>
            <c:numRef>
              <c:f>Foglio1!$B$2:$B$8</c:f>
              <c:numCache>
                <c:formatCode>0%</c:formatCode>
                <c:ptCount val="7"/>
                <c:pt idx="0">
                  <c:v>0.79</c:v>
                </c:pt>
                <c:pt idx="1">
                  <c:v>0.83</c:v>
                </c:pt>
                <c:pt idx="2">
                  <c:v>0.81</c:v>
                </c:pt>
                <c:pt idx="3">
                  <c:v>0.73</c:v>
                </c:pt>
                <c:pt idx="4">
                  <c:v>0.85</c:v>
                </c:pt>
                <c:pt idx="5">
                  <c:v>0.83</c:v>
                </c:pt>
                <c:pt idx="6">
                  <c:v>0.74</c:v>
                </c:pt>
              </c:numCache>
            </c:numRef>
          </c:val>
          <c:extLst>
            <c:ext xmlns:c16="http://schemas.microsoft.com/office/drawing/2014/chart" uri="{C3380CC4-5D6E-409C-BE32-E72D297353CC}">
              <c16:uniqueId val="{00000000-5415-46E5-98EA-D5369D8E73F6}"/>
            </c:ext>
          </c:extLst>
        </c:ser>
        <c:ser>
          <c:idx val="1"/>
          <c:order val="1"/>
          <c:tx>
            <c:strRef>
              <c:f>Foglio1!$C$1</c:f>
              <c:strCache>
                <c:ptCount val="1"/>
                <c:pt idx="0">
                  <c:v>Internet Banking da PC</c:v>
                </c:pt>
              </c:strCache>
            </c:strRef>
          </c:tx>
          <c:spPr>
            <a:solidFill>
              <a:srgbClr val="FF59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Foglio1!$A$2:$A$8</c:f>
              <c:strCache>
                <c:ptCount val="7"/>
                <c:pt idx="0">
                  <c:v>Bonifici
N=578</c:v>
                </c:pt>
                <c:pt idx="1">
                  <c:v>Bonifici istantanei
N=565</c:v>
                </c:pt>
                <c:pt idx="2">
                  <c:v>Gestione finanza personale
N=450</c:v>
                </c:pt>
                <c:pt idx="3">
                  <c:v>Altre tipologie di pagamento
(tasse, mav, cbill, bollo auto)
N=440</c:v>
                </c:pt>
                <c:pt idx="4">
                  <c:v>Ricarica cellulare
N=430</c:v>
                </c:pt>
                <c:pt idx="5">
                  <c:v>Ricarica carta prepagata
N=428</c:v>
                </c:pt>
                <c:pt idx="6">
                  <c:v>Pagamento bollette
N=405</c:v>
                </c:pt>
              </c:strCache>
            </c:strRef>
          </c:cat>
          <c:val>
            <c:numRef>
              <c:f>Foglio1!$C$2:$C$8</c:f>
              <c:numCache>
                <c:formatCode>0%</c:formatCode>
                <c:ptCount val="7"/>
                <c:pt idx="0">
                  <c:v>0.21</c:v>
                </c:pt>
                <c:pt idx="1">
                  <c:v>0.17</c:v>
                </c:pt>
                <c:pt idx="2">
                  <c:v>0.19</c:v>
                </c:pt>
                <c:pt idx="3">
                  <c:v>0.27</c:v>
                </c:pt>
                <c:pt idx="4">
                  <c:v>0.15</c:v>
                </c:pt>
                <c:pt idx="5">
                  <c:v>0.17</c:v>
                </c:pt>
                <c:pt idx="6">
                  <c:v>0.26</c:v>
                </c:pt>
              </c:numCache>
            </c:numRef>
          </c:val>
          <c:extLst>
            <c:ext xmlns:c16="http://schemas.microsoft.com/office/drawing/2014/chart" uri="{C3380CC4-5D6E-409C-BE32-E72D297353CC}">
              <c16:uniqueId val="{00000001-5415-46E5-98EA-D5369D8E73F6}"/>
            </c:ext>
          </c:extLst>
        </c:ser>
        <c:dLbls>
          <c:showLegendKey val="0"/>
          <c:showVal val="0"/>
          <c:showCatName val="0"/>
          <c:showSerName val="0"/>
          <c:showPercent val="0"/>
          <c:showBubbleSize val="0"/>
        </c:dLbls>
        <c:gapWidth val="150"/>
        <c:overlap val="100"/>
        <c:axId val="1551710096"/>
        <c:axId val="1551705520"/>
      </c:barChart>
      <c:catAx>
        <c:axId val="1551710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100" b="0" i="0" u="none" strike="noStrike" kern="1200" baseline="0">
                <a:solidFill>
                  <a:schemeClr val="tx1"/>
                </a:solidFill>
                <a:latin typeface="+mn-lt"/>
                <a:ea typeface="+mn-ea"/>
                <a:cs typeface="+mn-cs"/>
              </a:defRPr>
            </a:pPr>
            <a:endParaRPr lang="it-IT"/>
          </a:p>
        </c:txPr>
        <c:crossAx val="1551705520"/>
        <c:crosses val="autoZero"/>
        <c:auto val="1"/>
        <c:lblAlgn val="ctr"/>
        <c:lblOffset val="100"/>
        <c:noMultiLvlLbl val="0"/>
      </c:catAx>
      <c:valAx>
        <c:axId val="1551705520"/>
        <c:scaling>
          <c:orientation val="minMax"/>
        </c:scaling>
        <c:delete val="1"/>
        <c:axPos val="t"/>
        <c:numFmt formatCode="0%" sourceLinked="1"/>
        <c:majorTickMark val="none"/>
        <c:minorTickMark val="none"/>
        <c:tickLblPos val="nextTo"/>
        <c:crossAx val="15517100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606911212417838"/>
          <c:y val="3.5196550183805603E-2"/>
          <c:w val="0.47054339835792031"/>
          <c:h val="0.92960689963238874"/>
        </c:manualLayout>
      </c:layout>
      <c:barChart>
        <c:barDir val="bar"/>
        <c:grouping val="percentStacked"/>
        <c:varyColors val="0"/>
        <c:ser>
          <c:idx val="0"/>
          <c:order val="0"/>
          <c:tx>
            <c:strRef>
              <c:f>Foglio1!$B$1</c:f>
              <c:strCache>
                <c:ptCount val="1"/>
                <c:pt idx="0">
                  <c:v>Mobile Banking da smartphone</c:v>
                </c:pt>
              </c:strCache>
            </c:strRef>
          </c:tx>
          <c:spPr>
            <a:solidFill>
              <a:srgbClr val="002C6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Foglio1!$A$2:$A$8</c:f>
              <c:strCache>
                <c:ptCount val="7"/>
                <c:pt idx="0">
                  <c:v>Prenotazione appuntamento in filiale
N=370</c:v>
                </c:pt>
                <c:pt idx="1">
                  <c:v>Pagamento multe 
N=368</c:v>
                </c:pt>
                <c:pt idx="2">
                  <c:v>Giroconti 
N=334</c:v>
                </c:pt>
                <c:pt idx="3">
                  <c:v>Rinnovo/modifiche ( es: polizze, plafond carte etc) 
N=318</c:v>
                </c:pt>
                <c:pt idx="4">
                  <c:v>Sottoscrizione nuovi prodotti/ compravendita titoli 
N=299</c:v>
                </c:pt>
                <c:pt idx="5">
                  <c:v>F24
N=291</c:v>
                </c:pt>
                <c:pt idx="6">
                  <c:v>Sottoscrizione di mutui o prestiti 
N=223</c:v>
                </c:pt>
              </c:strCache>
            </c:strRef>
          </c:cat>
          <c:val>
            <c:numRef>
              <c:f>Foglio1!$B$2:$B$8</c:f>
              <c:numCache>
                <c:formatCode>0%</c:formatCode>
                <c:ptCount val="7"/>
                <c:pt idx="0">
                  <c:v>0.79</c:v>
                </c:pt>
                <c:pt idx="1">
                  <c:v>0.78</c:v>
                </c:pt>
                <c:pt idx="2">
                  <c:v>0.79</c:v>
                </c:pt>
                <c:pt idx="3">
                  <c:v>0.64</c:v>
                </c:pt>
                <c:pt idx="4">
                  <c:v>0.63</c:v>
                </c:pt>
                <c:pt idx="5">
                  <c:v>0.63</c:v>
                </c:pt>
                <c:pt idx="6">
                  <c:v>0.61</c:v>
                </c:pt>
              </c:numCache>
            </c:numRef>
          </c:val>
          <c:extLst>
            <c:ext xmlns:c16="http://schemas.microsoft.com/office/drawing/2014/chart" uri="{C3380CC4-5D6E-409C-BE32-E72D297353CC}">
              <c16:uniqueId val="{00000000-D95A-447B-9EFD-D2A6026B3EBD}"/>
            </c:ext>
          </c:extLst>
        </c:ser>
        <c:ser>
          <c:idx val="1"/>
          <c:order val="1"/>
          <c:tx>
            <c:strRef>
              <c:f>Foglio1!$C$1</c:f>
              <c:strCache>
                <c:ptCount val="1"/>
                <c:pt idx="0">
                  <c:v>Internet Banking da PC</c:v>
                </c:pt>
              </c:strCache>
            </c:strRef>
          </c:tx>
          <c:spPr>
            <a:solidFill>
              <a:srgbClr val="FF59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Foglio1!$A$2:$A$8</c:f>
              <c:strCache>
                <c:ptCount val="7"/>
                <c:pt idx="0">
                  <c:v>Prenotazione appuntamento in filiale
N=370</c:v>
                </c:pt>
                <c:pt idx="1">
                  <c:v>Pagamento multe 
N=368</c:v>
                </c:pt>
                <c:pt idx="2">
                  <c:v>Giroconti 
N=334</c:v>
                </c:pt>
                <c:pt idx="3">
                  <c:v>Rinnovo/modifiche ( es: polizze, plafond carte etc) 
N=318</c:v>
                </c:pt>
                <c:pt idx="4">
                  <c:v>Sottoscrizione nuovi prodotti/ compravendita titoli 
N=299</c:v>
                </c:pt>
                <c:pt idx="5">
                  <c:v>F24
N=291</c:v>
                </c:pt>
                <c:pt idx="6">
                  <c:v>Sottoscrizione di mutui o prestiti 
N=223</c:v>
                </c:pt>
              </c:strCache>
            </c:strRef>
          </c:cat>
          <c:val>
            <c:numRef>
              <c:f>Foglio1!$C$2:$C$8</c:f>
              <c:numCache>
                <c:formatCode>0%</c:formatCode>
                <c:ptCount val="7"/>
                <c:pt idx="0">
                  <c:v>0.21</c:v>
                </c:pt>
                <c:pt idx="1">
                  <c:v>0.22</c:v>
                </c:pt>
                <c:pt idx="2">
                  <c:v>0.21</c:v>
                </c:pt>
                <c:pt idx="3">
                  <c:v>0.36</c:v>
                </c:pt>
                <c:pt idx="4">
                  <c:v>0.37</c:v>
                </c:pt>
                <c:pt idx="5">
                  <c:v>0.37</c:v>
                </c:pt>
                <c:pt idx="6">
                  <c:v>0.39</c:v>
                </c:pt>
              </c:numCache>
            </c:numRef>
          </c:val>
          <c:extLst>
            <c:ext xmlns:c16="http://schemas.microsoft.com/office/drawing/2014/chart" uri="{C3380CC4-5D6E-409C-BE32-E72D297353CC}">
              <c16:uniqueId val="{00000001-D95A-447B-9EFD-D2A6026B3EBD}"/>
            </c:ext>
          </c:extLst>
        </c:ser>
        <c:dLbls>
          <c:showLegendKey val="0"/>
          <c:showVal val="0"/>
          <c:showCatName val="0"/>
          <c:showSerName val="0"/>
          <c:showPercent val="0"/>
          <c:showBubbleSize val="0"/>
        </c:dLbls>
        <c:gapWidth val="150"/>
        <c:overlap val="100"/>
        <c:axId val="1551710096"/>
        <c:axId val="1551705520"/>
      </c:barChart>
      <c:catAx>
        <c:axId val="1551710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100" b="0" i="0" u="none" strike="noStrike" kern="1200" baseline="0">
                <a:solidFill>
                  <a:schemeClr val="tx1"/>
                </a:solidFill>
                <a:latin typeface="+mn-lt"/>
                <a:ea typeface="+mn-ea"/>
                <a:cs typeface="+mn-cs"/>
              </a:defRPr>
            </a:pPr>
            <a:endParaRPr lang="it-IT"/>
          </a:p>
        </c:txPr>
        <c:crossAx val="1551705520"/>
        <c:crosses val="autoZero"/>
        <c:auto val="1"/>
        <c:lblAlgn val="ctr"/>
        <c:lblOffset val="100"/>
        <c:noMultiLvlLbl val="0"/>
      </c:catAx>
      <c:valAx>
        <c:axId val="1551705520"/>
        <c:scaling>
          <c:orientation val="minMax"/>
        </c:scaling>
        <c:delete val="1"/>
        <c:axPos val="t"/>
        <c:numFmt formatCode="0%" sourceLinked="1"/>
        <c:majorTickMark val="none"/>
        <c:minorTickMark val="none"/>
        <c:tickLblPos val="nextTo"/>
        <c:crossAx val="15517100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6861949622236363"/>
          <c:y val="3.0442819907294312E-2"/>
          <c:w val="0.34445571022285271"/>
          <c:h val="0.93911436018541139"/>
        </c:manualLayout>
      </c:layout>
      <c:barChart>
        <c:barDir val="bar"/>
        <c:grouping val="clustered"/>
        <c:varyColors val="0"/>
        <c:ser>
          <c:idx val="0"/>
          <c:order val="0"/>
          <c:tx>
            <c:strRef>
              <c:f>Foglio1!$B$1</c:f>
              <c:strCache>
                <c:ptCount val="1"/>
                <c:pt idx="0">
                  <c:v>2025</c:v>
                </c:pt>
              </c:strCache>
            </c:strRef>
          </c:tx>
          <c:spPr>
            <a:solidFill>
              <a:srgbClr val="07305C"/>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Foglio1!$A$2:$A$4</c:f>
              <c:strCache>
                <c:ptCount val="3"/>
                <c:pt idx="0">
                  <c:v>Sì, ho già effettuato bonifici istantanei</c:v>
                </c:pt>
                <c:pt idx="1">
                  <c:v>Conosco, ma non ho 
mai effettuato</c:v>
                </c:pt>
                <c:pt idx="2">
                  <c:v>No, non conosco</c:v>
                </c:pt>
              </c:strCache>
            </c:strRef>
          </c:cat>
          <c:val>
            <c:numRef>
              <c:f>Foglio1!$B$2:$B$4</c:f>
              <c:numCache>
                <c:formatCode>0.0%</c:formatCode>
                <c:ptCount val="3"/>
                <c:pt idx="0">
                  <c:v>0.81</c:v>
                </c:pt>
                <c:pt idx="1">
                  <c:v>0.15</c:v>
                </c:pt>
                <c:pt idx="2">
                  <c:v>0.04</c:v>
                </c:pt>
              </c:numCache>
            </c:numRef>
          </c:val>
          <c:extLst>
            <c:ext xmlns:c16="http://schemas.microsoft.com/office/drawing/2014/chart" uri="{C3380CC4-5D6E-409C-BE32-E72D297353CC}">
              <c16:uniqueId val="{00000000-F440-4729-BFC0-89A405EEFFE0}"/>
            </c:ext>
          </c:extLst>
        </c:ser>
        <c:dLbls>
          <c:showLegendKey val="0"/>
          <c:showVal val="0"/>
          <c:showCatName val="0"/>
          <c:showSerName val="0"/>
          <c:showPercent val="0"/>
          <c:showBubbleSize val="0"/>
        </c:dLbls>
        <c:gapWidth val="40"/>
        <c:axId val="99460608"/>
        <c:axId val="99462144"/>
      </c:barChart>
      <c:catAx>
        <c:axId val="9946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lang="en-US" sz="1400" b="0" i="0" u="none" strike="noStrike" kern="1200" baseline="0">
                <a:solidFill>
                  <a:schemeClr val="tx1"/>
                </a:solidFill>
                <a:latin typeface="+mj-lt"/>
                <a:ea typeface="+mn-ea"/>
                <a:cs typeface="+mn-cs"/>
              </a:defRPr>
            </a:pPr>
            <a:endParaRPr lang="it-IT"/>
          </a:p>
        </c:txPr>
        <c:crossAx val="99462144"/>
        <c:crosses val="autoZero"/>
        <c:auto val="1"/>
        <c:lblAlgn val="ctr"/>
        <c:lblOffset val="100"/>
        <c:noMultiLvlLbl val="0"/>
      </c:catAx>
      <c:valAx>
        <c:axId val="99462144"/>
        <c:scaling>
          <c:orientation val="minMax"/>
          <c:max val="1"/>
          <c:min val="0"/>
        </c:scaling>
        <c:delete val="1"/>
        <c:axPos val="t"/>
        <c:numFmt formatCode="0.0%" sourceLinked="1"/>
        <c:majorTickMark val="out"/>
        <c:minorTickMark val="none"/>
        <c:tickLblPos val="nextTo"/>
        <c:crossAx val="99460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Sheet1!$A$2:$A$7</cx:f>
        <cx:lvl ptCount="6">
          <cx:pt idx="0">Bonifici e giroconti</cx:pt>
          <cx:pt idx="1">Ricariche carte</cx:pt>
          <cx:pt idx="2">Ricariche cellulare</cx:pt>
          <cx:pt idx="3">Bollettini</cx:pt>
          <cx:pt idx="4">P2P</cx:pt>
          <cx:pt idx="5">TOTALE</cx:pt>
        </cx:lvl>
      </cx:strDim>
      <cx:numDim type="val">
        <cx:f>Sheet1!$B$2:$B$7</cx:f>
        <cx:lvl ptCount="6" formatCode="0,0%">
          <cx:pt idx="0">0.65000000000000002</cx:pt>
          <cx:pt idx="1">0.19</cx:pt>
          <cx:pt idx="2">0.090999999999999998</cx:pt>
          <cx:pt idx="3">0.047</cx:pt>
          <cx:pt idx="4">0.021999999999999999</cx:pt>
          <cx:pt idx="5">1</cx:pt>
        </cx:lvl>
      </cx:numDim>
    </cx:data>
  </cx:chartData>
  <cx:chart>
    <cx:plotArea>
      <cx:plotAreaRegion>
        <cx:series layoutId="waterfall" uniqueId="{4973E3B4-E193-4380-A856-E638F1CE0AA9}">
          <cx:tx>
            <cx:txData>
              <cx:f>Sheet1!$B$1</cx:f>
              <cx:v>Series1</cx:v>
            </cx:txData>
          </cx:tx>
          <cx:spPr>
            <a:solidFill>
              <a:srgbClr val="002C6C"/>
            </a:solidFill>
          </cx:spPr>
          <cx:dataPt idx="0">
            <cx:spPr>
              <a:solidFill>
                <a:srgbClr val="002C6C"/>
              </a:solidFill>
            </cx:spPr>
          </cx:dataPt>
          <cx:dataPt idx="5">
            <cx:spPr>
              <a:solidFill>
                <a:srgbClr val="00FFCB"/>
              </a:solidFill>
            </cx:spPr>
          </cx:dataPt>
          <cx:dataId val="0"/>
          <cx:layoutPr>
            <cx:subtotals>
              <cx:idx val="5"/>
            </cx:subtotals>
          </cx:layoutPr>
        </cx:series>
      </cx:plotAreaRegion>
      <cx:axis id="0">
        <cx:catScaling gapWidth="0.5"/>
        <cx:majorTickMarks type="out"/>
        <cx:tickLabels/>
        <cx:spPr>
          <a:ln>
            <a:solidFill>
              <a:schemeClr val="tx1"/>
            </a:solidFill>
          </a:ln>
        </cx:spPr>
        <cx:txPr>
          <a:bodyPr spcFirstLastPara="1" vertOverflow="ellipsis" horzOverflow="overflow" wrap="square" lIns="0" tIns="0" rIns="0" bIns="0" anchor="ctr" anchorCtr="1"/>
          <a:lstStyle/>
          <a:p>
            <a:pPr algn="ctr" rtl="0">
              <a:defRPr sz="700" b="1">
                <a:solidFill>
                  <a:srgbClr val="002060"/>
                </a:solidFill>
                <a:latin typeface="Roboto"/>
                <a:ea typeface="Roboto"/>
                <a:cs typeface="Roboto"/>
              </a:defRPr>
            </a:pPr>
            <a:endParaRPr lang="en-US" sz="700" b="1" i="0" u="none" strike="noStrike" baseline="0">
              <a:solidFill>
                <a:srgbClr val="002060"/>
              </a:solidFill>
              <a:latin typeface="Roboto"/>
            </a:endParaRPr>
          </a:p>
        </cx:txPr>
      </cx:axis>
      <cx:axis id="1" hidden="1">
        <cx:valScaling/>
        <cx:tickLabels/>
      </cx:axis>
    </cx:plotArea>
  </cx:chart>
  <cx:spPr>
    <a:ln>
      <a:noFill/>
    </a:ln>
  </cx:spPr>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Bonifici e giroconti</cx:pt>
          <cx:pt idx="1">Ricariche carte</cx:pt>
          <cx:pt idx="2">Ricariche cellulare</cx:pt>
          <cx:pt idx="3">Bollette</cx:pt>
          <cx:pt idx="4">TOTALE</cx:pt>
        </cx:lvl>
      </cx:strDim>
      <cx:numDim type="val">
        <cx:f>Sheet1!$B$2:$B$6</cx:f>
        <cx:lvl ptCount="5" formatCode="0,0%">
          <cx:pt idx="0">0.871</cx:pt>
          <cx:pt idx="1">0.042999999999999997</cx:pt>
          <cx:pt idx="2">0.02</cx:pt>
          <cx:pt idx="3">0.067000000000000004</cx:pt>
          <cx:pt idx="4">1.0010000000000001</cx:pt>
        </cx:lvl>
      </cx:numDim>
    </cx:data>
  </cx:chartData>
  <cx:chart>
    <cx:plotArea>
      <cx:plotAreaRegion>
        <cx:series layoutId="waterfall" uniqueId="{4973E3B4-E193-4380-A856-E638F1CE0AA9}">
          <cx:tx>
            <cx:txData>
              <cx:f>Sheet1!$B$1</cx:f>
              <cx:v>Series1</cx:v>
            </cx:txData>
          </cx:tx>
          <cx:spPr>
            <a:solidFill>
              <a:schemeClr val="accent1">
                <a:lumMod val="20000"/>
                <a:lumOff val="80000"/>
              </a:schemeClr>
            </a:solidFill>
          </cx:spPr>
          <cx:dataPt idx="4">
            <cx:spPr>
              <a:solidFill>
                <a:srgbClr val="00FFCB"/>
              </a:solidFill>
            </cx:spPr>
          </cx:dataPt>
          <cx:dataId val="0"/>
          <cx:layoutPr>
            <cx:subtotals>
              <cx:idx val="4"/>
            </cx:subtotals>
          </cx:layoutPr>
        </cx:series>
      </cx:plotAreaRegion>
      <cx:axis id="0">
        <cx:catScaling gapWidth="0.5"/>
        <cx:majorTickMarks type="out"/>
        <cx:tickLabels/>
        <cx:spPr>
          <a:ln>
            <a:solidFill>
              <a:schemeClr val="tx1"/>
            </a:solidFill>
          </a:ln>
        </cx:spPr>
        <cx:txPr>
          <a:bodyPr spcFirstLastPara="1" vertOverflow="ellipsis" horzOverflow="overflow" wrap="square" lIns="0" tIns="0" rIns="0" bIns="0" anchor="ctr" anchorCtr="1"/>
          <a:lstStyle/>
          <a:p>
            <a:pPr algn="ctr" rtl="0">
              <a:defRPr sz="700" b="1">
                <a:solidFill>
                  <a:srgbClr val="002060"/>
                </a:solidFill>
                <a:latin typeface="Roboto"/>
                <a:ea typeface="Roboto"/>
                <a:cs typeface="Roboto"/>
              </a:defRPr>
            </a:pPr>
            <a:endParaRPr lang="en-US" sz="700" b="1" i="0" u="none" strike="noStrike" baseline="0">
              <a:solidFill>
                <a:srgbClr val="002060"/>
              </a:solidFill>
              <a:latin typeface="Roboto"/>
            </a:endParaRPr>
          </a:p>
        </cx:txPr>
      </cx:axis>
      <cx:axis id="1" hidden="1">
        <cx:valScaling/>
        <cx:tickLabels/>
      </cx:axis>
    </cx:plotArea>
  </cx:chart>
  <cx:spPr>
    <a:ln>
      <a:noFill/>
    </a:ln>
  </cx:spPr>
</cx: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3A408-C7D0-4337-B666-EE635CC42405}" type="datetimeFigureOut">
              <a:rPr lang="it-IT" smtClean="0"/>
              <a:t>28/10/2025</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5913B9-64D9-4946-AF93-C30437EFADE5}" type="slidenum">
              <a:rPr lang="it-IT" smtClean="0"/>
              <a:t>‹N›</a:t>
            </a:fld>
            <a:endParaRPr lang="it-IT"/>
          </a:p>
        </p:txBody>
      </p:sp>
    </p:spTree>
    <p:extLst>
      <p:ext uri="{BB962C8B-B14F-4D97-AF65-F5344CB8AC3E}">
        <p14:creationId xmlns:p14="http://schemas.microsoft.com/office/powerpoint/2010/main" val="2559669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D7C54-DB3C-8AC3-6D20-54CDAEA9D3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D9D277-1B4F-B357-F33B-3CC231D2B4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281CE3-9BAF-A9B8-9982-A45E94DD4AEB}"/>
              </a:ext>
            </a:extLst>
          </p:cNvPr>
          <p:cNvSpPr>
            <a:spLocks noGrp="1"/>
          </p:cNvSpPr>
          <p:nvPr>
            <p:ph type="body" idx="1"/>
          </p:nvPr>
        </p:nvSpPr>
        <p:spPr/>
        <p:txBody>
          <a:bodyPr/>
          <a:lstStyle/>
          <a:p>
            <a:endParaRPr lang="it-IT"/>
          </a:p>
        </p:txBody>
      </p:sp>
      <p:sp>
        <p:nvSpPr>
          <p:cNvPr id="4" name="Slide Number Placeholder 3">
            <a:extLst>
              <a:ext uri="{FF2B5EF4-FFF2-40B4-BE49-F238E27FC236}">
                <a16:creationId xmlns:a16="http://schemas.microsoft.com/office/drawing/2014/main" id="{C71BF0E8-58FC-CC68-F8F6-9A22BB1BCA02}"/>
              </a:ext>
            </a:extLst>
          </p:cNvPr>
          <p:cNvSpPr>
            <a:spLocks noGrp="1"/>
          </p:cNvSpPr>
          <p:nvPr>
            <p:ph type="sldNum" sz="quarter" idx="5"/>
          </p:nvPr>
        </p:nvSpPr>
        <p:spPr/>
        <p:txBody>
          <a:bodyPr/>
          <a:lstStyle/>
          <a:p>
            <a:fld id="{919D3DA1-7529-4CE7-B6B1-E89B5E5A48AC}" type="slidenum">
              <a:rPr lang="it-IT" smtClean="0"/>
              <a:t>3</a:t>
            </a:fld>
            <a:endParaRPr lang="it-IT"/>
          </a:p>
        </p:txBody>
      </p:sp>
    </p:spTree>
    <p:extLst>
      <p:ext uri="{BB962C8B-B14F-4D97-AF65-F5344CB8AC3E}">
        <p14:creationId xmlns:p14="http://schemas.microsoft.com/office/powerpoint/2010/main" val="38649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a:extLst>
            <a:ext uri="{FF2B5EF4-FFF2-40B4-BE49-F238E27FC236}">
              <a16:creationId xmlns:a16="http://schemas.microsoft.com/office/drawing/2014/main" id="{A5751651-0123-4AB0-4F8A-E67AE3A37CA2}"/>
            </a:ext>
          </a:extLst>
        </p:cNvPr>
        <p:cNvGrpSpPr/>
        <p:nvPr/>
      </p:nvGrpSpPr>
      <p:grpSpPr>
        <a:xfrm>
          <a:off x="0" y="0"/>
          <a:ext cx="0" cy="0"/>
          <a:chOff x="0" y="0"/>
          <a:chExt cx="0" cy="0"/>
        </a:xfrm>
      </p:grpSpPr>
      <p:sp>
        <p:nvSpPr>
          <p:cNvPr id="404" name="Google Shape;404;g2dbb130a2d8_0_906:notes">
            <a:extLst>
              <a:ext uri="{FF2B5EF4-FFF2-40B4-BE49-F238E27FC236}">
                <a16:creationId xmlns:a16="http://schemas.microsoft.com/office/drawing/2014/main" id="{31091FE8-D18C-4012-1C18-8E49C371CEC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l" rtl="0" fontAlgn="base">
              <a:buNone/>
            </a:pPr>
            <a:r>
              <a:rPr lang="it-IT" sz="1800" b="0" i="0" u="none" strike="noStrike">
                <a:solidFill>
                  <a:srgbClr val="FFFFFF"/>
                </a:solidFill>
                <a:effectLst/>
                <a:latin typeface="Arial" panose="020B0604020202020204" pitchFamily="34" charset="0"/>
              </a:rPr>
              <a:t>Note : Discorso che facevamo questa mattina: sui mutui sembra esserci un calo di offerta, valutiamo come passare il messaggio</a:t>
            </a:r>
            <a:br>
              <a:rPr lang="it-IT" sz="1800" b="0" i="0" u="none" strike="noStrike">
                <a:solidFill>
                  <a:srgbClr val="FFFFFF"/>
                </a:solidFill>
                <a:effectLst/>
                <a:latin typeface="Arial" panose="020B0604020202020204" pitchFamily="34" charset="0"/>
              </a:rPr>
            </a:br>
            <a:br>
              <a:rPr lang="it-IT" b="1" i="0" u="none" strike="noStrike">
                <a:solidFill>
                  <a:srgbClr val="000000"/>
                </a:solidFill>
                <a:effectLst/>
                <a:latin typeface="Calibri" panose="020F0502020204030204" pitchFamily="34" charset="0"/>
              </a:rPr>
            </a:br>
            <a:r>
              <a:rPr lang="it-IT" b="1" i="0" u="none" strike="noStrike">
                <a:solidFill>
                  <a:srgbClr val="000000"/>
                </a:solidFill>
                <a:effectLst/>
                <a:latin typeface="Calibri" panose="020F0502020204030204" pitchFamily="34" charset="0"/>
              </a:rPr>
              <a:t>Comparazione con report 2024</a:t>
            </a:r>
            <a:r>
              <a:rPr lang="en-US" b="0" i="0">
                <a:solidFill>
                  <a:srgbClr val="444444"/>
                </a:solidFill>
                <a:effectLst/>
                <a:latin typeface="Calibri" panose="020F0502020204030204" pitchFamily="34" charset="0"/>
              </a:rPr>
              <a:t>​</a:t>
            </a:r>
          </a:p>
          <a:p>
            <a:pPr algn="l" rtl="0" fontAlgn="base">
              <a:buNone/>
            </a:pPr>
            <a:r>
              <a:rPr lang="en-US" b="0" i="0">
                <a:solidFill>
                  <a:srgbClr val="444444"/>
                </a:solidFill>
                <a:effectLst/>
                <a:latin typeface="Calibri" panose="020F0502020204030204" pitchFamily="34" charset="0"/>
              </a:rPr>
              <a:t>​</a:t>
            </a:r>
          </a:p>
          <a:p>
            <a:pPr algn="l" rtl="0" fontAlgn="base">
              <a:buNone/>
            </a:pPr>
            <a:r>
              <a:rPr lang="it-IT" b="1" i="0" u="none" strike="noStrike">
                <a:solidFill>
                  <a:srgbClr val="000000"/>
                </a:solidFill>
                <a:effectLst/>
                <a:latin typeface="Calibri" panose="020F0502020204030204" pitchFamily="34" charset="0"/>
              </a:rPr>
              <a:t>Peer to peer Mobile</a:t>
            </a:r>
            <a:r>
              <a:rPr lang="en-US"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2024:  (38%) previsto 4%</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2025:  (48%) previsto 4%</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None/>
            </a:pPr>
            <a:r>
              <a:rPr lang="en-US" b="0" i="0">
                <a:solidFill>
                  <a:srgbClr val="444444"/>
                </a:solidFill>
                <a:effectLst/>
                <a:latin typeface="Calibri" panose="020F0502020204030204" pitchFamily="34" charset="0"/>
              </a:rPr>
              <a:t>​</a:t>
            </a:r>
          </a:p>
          <a:p>
            <a:pPr algn="l" rtl="0" fontAlgn="base">
              <a:buNone/>
            </a:pPr>
            <a:r>
              <a:rPr lang="it-IT" b="1" i="0" u="none" strike="noStrike">
                <a:solidFill>
                  <a:srgbClr val="000000"/>
                </a:solidFill>
                <a:effectLst/>
                <a:latin typeface="Calibri" panose="020F0502020204030204" pitchFamily="34" charset="0"/>
              </a:rPr>
              <a:t>Peer to peer IB</a:t>
            </a:r>
            <a:r>
              <a:rPr lang="en-US"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2024:  (4%) previsto 4%</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2025:  (10%) previsto 4%</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None/>
            </a:pPr>
            <a:r>
              <a:rPr lang="en-US" b="0" i="0">
                <a:solidFill>
                  <a:srgbClr val="444444"/>
                </a:solidFill>
                <a:effectLst/>
                <a:latin typeface="Calibri" panose="020F0502020204030204" pitchFamily="34" charset="0"/>
              </a:rPr>
              <a:t>​</a:t>
            </a:r>
          </a:p>
          <a:p>
            <a:pPr algn="l" rtl="0" fontAlgn="base">
              <a:buNone/>
            </a:pPr>
            <a:r>
              <a:rPr lang="en-US" b="0" i="0">
                <a:solidFill>
                  <a:srgbClr val="444444"/>
                </a:solidFill>
                <a:effectLst/>
                <a:latin typeface="Calibri" panose="020F0502020204030204" pitchFamily="34" charset="0"/>
              </a:rPr>
              <a:t>​</a:t>
            </a:r>
          </a:p>
          <a:p>
            <a:pPr algn="l" rtl="0" fontAlgn="base">
              <a:buNone/>
            </a:pPr>
            <a:r>
              <a:rPr lang="it-IT" b="1" i="0" u="none" strike="noStrike">
                <a:solidFill>
                  <a:srgbClr val="000000"/>
                </a:solidFill>
                <a:effectLst/>
                <a:latin typeface="Calibri" panose="020F0502020204030204" pitchFamily="34" charset="0"/>
              </a:rPr>
              <a:t>SCT Mobile</a:t>
            </a:r>
            <a:r>
              <a:rPr lang="en-US"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2024: (54%) previsto 21%</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2025:  (76%) previsto 19%</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None/>
            </a:pPr>
            <a:r>
              <a:rPr lang="en-US" b="0" i="0">
                <a:solidFill>
                  <a:srgbClr val="444444"/>
                </a:solidFill>
                <a:effectLst/>
                <a:latin typeface="Calibri" panose="020F0502020204030204" pitchFamily="34" charset="0"/>
              </a:rPr>
              <a:t>​</a:t>
            </a:r>
          </a:p>
          <a:p>
            <a:pPr algn="l" rtl="0" fontAlgn="base">
              <a:buNone/>
            </a:pPr>
            <a:r>
              <a:rPr lang="it-IT" b="1" i="0" u="none" strike="noStrike">
                <a:solidFill>
                  <a:srgbClr val="000000"/>
                </a:solidFill>
                <a:effectLst/>
                <a:latin typeface="Calibri" panose="020F0502020204030204" pitchFamily="34" charset="0"/>
              </a:rPr>
              <a:t>SCT IB</a:t>
            </a:r>
            <a:r>
              <a:rPr lang="en-US"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2024:  (54%) previsto 21%</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2025:  (76%) previsto 19%</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None/>
            </a:pPr>
            <a:r>
              <a:rPr lang="en-US" b="0" i="0">
                <a:solidFill>
                  <a:srgbClr val="444444"/>
                </a:solidFill>
                <a:effectLst/>
                <a:latin typeface="Calibri" panose="020F0502020204030204" pitchFamily="34" charset="0"/>
              </a:rPr>
              <a:t>​</a:t>
            </a:r>
          </a:p>
          <a:p>
            <a:pPr algn="l" rtl="0" fontAlgn="base">
              <a:buNone/>
            </a:pPr>
            <a:r>
              <a:rPr lang="it-IT" b="1" i="0" u="none" strike="noStrike" err="1">
                <a:solidFill>
                  <a:srgbClr val="000000"/>
                </a:solidFill>
                <a:effectLst/>
                <a:latin typeface="Calibri" panose="020F0502020204030204" pitchFamily="34" charset="0"/>
              </a:rPr>
              <a:t>pisp</a:t>
            </a:r>
            <a:r>
              <a:rPr lang="it-IT" b="1" i="0" u="none" strike="noStrike">
                <a:solidFill>
                  <a:srgbClr val="000000"/>
                </a:solidFill>
                <a:effectLst/>
                <a:latin typeface="Calibri" panose="020F0502020204030204" pitchFamily="34" charset="0"/>
              </a:rPr>
              <a:t> Mobile</a:t>
            </a:r>
            <a:r>
              <a:rPr lang="en-US"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2024:  (17%) previsto 4%</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2025:  (38%) previsto 5%</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None/>
            </a:pPr>
            <a:r>
              <a:rPr lang="en-US" b="0" i="0">
                <a:solidFill>
                  <a:srgbClr val="444444"/>
                </a:solidFill>
                <a:effectLst/>
                <a:latin typeface="Calibri" panose="020F0502020204030204" pitchFamily="34" charset="0"/>
              </a:rPr>
              <a:t>​</a:t>
            </a:r>
          </a:p>
          <a:p>
            <a:pPr algn="l" rtl="0" fontAlgn="base">
              <a:buNone/>
            </a:pPr>
            <a:r>
              <a:rPr lang="it-IT" b="1" i="0" u="none" strike="noStrike" err="1">
                <a:solidFill>
                  <a:srgbClr val="000000"/>
                </a:solidFill>
                <a:effectLst/>
                <a:latin typeface="Calibri" panose="020F0502020204030204" pitchFamily="34" charset="0"/>
              </a:rPr>
              <a:t>pisp</a:t>
            </a:r>
            <a:r>
              <a:rPr lang="it-IT" b="1" i="0" u="none" strike="noStrike">
                <a:solidFill>
                  <a:srgbClr val="000000"/>
                </a:solidFill>
                <a:effectLst/>
                <a:latin typeface="Calibri" panose="020F0502020204030204" pitchFamily="34" charset="0"/>
              </a:rPr>
              <a:t> IB</a:t>
            </a:r>
            <a:r>
              <a:rPr lang="en-US"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2024:  (21%) previsto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2025:  (38%) previsto 5%</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None/>
            </a:pPr>
            <a:r>
              <a:rPr lang="en-US" b="0" i="0">
                <a:solidFill>
                  <a:srgbClr val="444444"/>
                </a:solidFill>
                <a:effectLst/>
                <a:latin typeface="Calibri" panose="020F0502020204030204" pitchFamily="34" charset="0"/>
              </a:rPr>
              <a:t>​</a:t>
            </a:r>
          </a:p>
          <a:p>
            <a:pPr algn="l" rtl="0" fontAlgn="base">
              <a:buNone/>
            </a:pPr>
            <a:r>
              <a:rPr lang="it-IT" b="1" i="0" u="none" strike="noStrike">
                <a:solidFill>
                  <a:srgbClr val="000000"/>
                </a:solidFill>
                <a:effectLst/>
                <a:latin typeface="Calibri" panose="020F0502020204030204" pitchFamily="34" charset="0"/>
              </a:rPr>
              <a:t>Bill splitting Mobile</a:t>
            </a:r>
            <a:r>
              <a:rPr lang="en-US"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2024:  (8%) previsto 0%</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2025:  (10%) previsto 0%</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None/>
            </a:pPr>
            <a:r>
              <a:rPr lang="en-US" b="0" i="0">
                <a:solidFill>
                  <a:srgbClr val="444444"/>
                </a:solidFill>
                <a:effectLst/>
                <a:latin typeface="Calibri" panose="020F0502020204030204" pitchFamily="34" charset="0"/>
              </a:rPr>
              <a:t>​</a:t>
            </a:r>
          </a:p>
          <a:p>
            <a:pPr algn="l" rtl="0" fontAlgn="base">
              <a:buNone/>
            </a:pPr>
            <a:r>
              <a:rPr lang="it-IT" b="1" i="0" u="none" strike="noStrike">
                <a:solidFill>
                  <a:srgbClr val="000000"/>
                </a:solidFill>
                <a:effectLst/>
                <a:latin typeface="Calibri" panose="020F0502020204030204" pitchFamily="34" charset="0"/>
              </a:rPr>
              <a:t>bill splitting IB</a:t>
            </a:r>
            <a:r>
              <a:rPr lang="en-US"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2024: 4(4%) previsto 0%</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2025:  (10%) previsto 0%</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it-IT" sz="1800" b="0" i="0">
                <a:solidFill>
                  <a:srgbClr val="444444"/>
                </a:solidFill>
                <a:effectLst/>
                <a:latin typeface="Calibri" panose="020F0502020204030204" pitchFamily="34" charset="0"/>
              </a:rPr>
              <a:t>​</a:t>
            </a:r>
            <a:endParaRPr lang="it-IT" sz="1800" b="0" i="0">
              <a:solidFill>
                <a:srgbClr val="444444"/>
              </a:solidFill>
              <a:effectLst/>
              <a:latin typeface="Arial" panose="020B0604020202020204" pitchFamily="34" charset="0"/>
            </a:endParaRPr>
          </a:p>
          <a:p>
            <a:pPr algn="l" rtl="0" fontAlgn="base">
              <a:buNone/>
            </a:pPr>
            <a:r>
              <a:rPr lang="it-IT" b="1" i="0" u="none" strike="noStrike">
                <a:solidFill>
                  <a:srgbClr val="000000"/>
                </a:solidFill>
                <a:effectLst/>
                <a:latin typeface="Calibri" panose="020F0502020204030204" pitchFamily="34" charset="0"/>
              </a:rPr>
              <a:t>Prestiti Mobile</a:t>
            </a:r>
            <a:r>
              <a:rPr lang="en-US"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2024: (50%) previsto 4%</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2025: (67%) previsto 5%</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None/>
            </a:pPr>
            <a:r>
              <a:rPr lang="en-US" b="0" i="0">
                <a:solidFill>
                  <a:srgbClr val="444444"/>
                </a:solidFill>
                <a:effectLst/>
                <a:latin typeface="Calibri" panose="020F0502020204030204" pitchFamily="34" charset="0"/>
              </a:rPr>
              <a:t>​</a:t>
            </a:r>
          </a:p>
          <a:p>
            <a:pPr algn="l" rtl="0" fontAlgn="base">
              <a:buNone/>
            </a:pPr>
            <a:r>
              <a:rPr lang="it-IT" b="1" i="0" u="none" strike="noStrike">
                <a:solidFill>
                  <a:srgbClr val="000000"/>
                </a:solidFill>
                <a:effectLst/>
                <a:latin typeface="Calibri" panose="020F0502020204030204" pitchFamily="34" charset="0"/>
              </a:rPr>
              <a:t>Prestiti IB</a:t>
            </a:r>
            <a:r>
              <a:rPr lang="en-US"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2024: (54%) previsto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2025:  (62%) previsto 5%</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it-IT" sz="1800" b="0" i="0">
                <a:solidFill>
                  <a:srgbClr val="444444"/>
                </a:solidFill>
                <a:effectLst/>
                <a:latin typeface="Calibri" panose="020F0502020204030204" pitchFamily="34" charset="0"/>
              </a:rPr>
              <a:t>​</a:t>
            </a:r>
            <a:endParaRPr lang="it-IT" sz="1800" b="0" i="0">
              <a:solidFill>
                <a:srgbClr val="444444"/>
              </a:solidFill>
              <a:effectLst/>
              <a:latin typeface="Arial" panose="020B0604020202020204" pitchFamily="34" charset="0"/>
            </a:endParaRPr>
          </a:p>
          <a:p>
            <a:pPr algn="l" rtl="0" fontAlgn="base">
              <a:buNone/>
            </a:pPr>
            <a:r>
              <a:rPr lang="it-IT" b="1" i="0" u="none" strike="noStrike">
                <a:solidFill>
                  <a:srgbClr val="000000"/>
                </a:solidFill>
                <a:effectLst/>
                <a:latin typeface="Calibri" panose="020F0502020204030204" pitchFamily="34" charset="0"/>
              </a:rPr>
              <a:t>Monitoraggio mercati Mobile</a:t>
            </a:r>
            <a:r>
              <a:rPr lang="en-US"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2023: 12 (58%) previsto 0%</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2025:  (67%) previsto 0%</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None/>
            </a:pPr>
            <a:r>
              <a:rPr lang="it-IT" b="0" i="0">
                <a:solidFill>
                  <a:srgbClr val="444444"/>
                </a:solidFill>
                <a:effectLst/>
                <a:latin typeface="Calibri" panose="020F0502020204030204" pitchFamily="34" charset="0"/>
              </a:rPr>
              <a:t>​</a:t>
            </a:r>
          </a:p>
          <a:p>
            <a:pPr algn="l" rtl="0" fontAlgn="base">
              <a:buNone/>
            </a:pPr>
            <a:r>
              <a:rPr lang="it-IT" b="0" i="0">
                <a:solidFill>
                  <a:srgbClr val="444444"/>
                </a:solidFill>
                <a:effectLst/>
                <a:latin typeface="Calibri" panose="020F0502020204030204" pitchFamily="34" charset="0"/>
              </a:rPr>
              <a:t>​</a:t>
            </a:r>
          </a:p>
          <a:p>
            <a:pPr algn="l" rtl="0" fontAlgn="base">
              <a:buNone/>
            </a:pPr>
            <a:r>
              <a:rPr lang="it-IT" b="1" i="0" u="none" strike="noStrike">
                <a:solidFill>
                  <a:srgbClr val="000000"/>
                </a:solidFill>
                <a:effectLst/>
                <a:latin typeface="Calibri" panose="020F0502020204030204" pitchFamily="34" charset="0"/>
              </a:rPr>
              <a:t>Monitoraggio mercati IB</a:t>
            </a:r>
            <a:r>
              <a:rPr lang="en-US"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2023: 13 (58%) previsto 0%</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2025:  (71%) previsto 0%</a:t>
            </a:r>
            <a:r>
              <a:rPr lang="en-US" sz="1800" b="0" i="0">
                <a:solidFill>
                  <a:srgbClr val="444444"/>
                </a:solidFill>
                <a:effectLst/>
                <a:latin typeface="Calibri" panose="020F0502020204030204" pitchFamily="34" charset="0"/>
              </a:rPr>
              <a:t>​</a:t>
            </a:r>
            <a:br>
              <a:rPr lang="en-US" sz="1800" b="0" i="0">
                <a:solidFill>
                  <a:srgbClr val="444444"/>
                </a:solidFill>
                <a:effectLst/>
                <a:latin typeface="Calibri" panose="020F0502020204030204" pitchFamily="34" charset="0"/>
              </a:rPr>
            </a:br>
            <a:r>
              <a:rPr lang="en-US" sz="1800" b="0" i="0">
                <a:solidFill>
                  <a:srgbClr val="444444"/>
                </a:solidFill>
                <a:effectLst/>
                <a:latin typeface="Calibri" panose="020F0502020204030204" pitchFamily="34" charset="0"/>
              </a:rPr>
              <a:t>​</a:t>
            </a:r>
            <a:br>
              <a:rPr lang="en-US" sz="1800" b="0" i="0">
                <a:solidFill>
                  <a:srgbClr val="444444"/>
                </a:solidFill>
                <a:effectLst/>
                <a:latin typeface="Calibri" panose="020F0502020204030204" pitchFamily="34" charset="0"/>
              </a:rPr>
            </a:br>
            <a:r>
              <a:rPr lang="en-US" sz="1800" b="0" i="0" u="none" strike="noStrike">
                <a:solidFill>
                  <a:srgbClr val="000000"/>
                </a:solidFill>
                <a:effectLst/>
                <a:latin typeface="Calibri" panose="020F0502020204030204" pitchFamily="34" charset="0"/>
              </a:rPr>
              <a:t>----------------------------------------------------------</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None/>
            </a:pPr>
            <a:r>
              <a:rPr lang="en-US"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None/>
            </a:pPr>
            <a:r>
              <a:rPr lang="it-IT" b="1" i="0" u="none" strike="noStrike">
                <a:solidFill>
                  <a:srgbClr val="000000"/>
                </a:solidFill>
                <a:effectLst/>
                <a:latin typeface="Calibri" panose="020F0502020204030204" pitchFamily="34" charset="0"/>
              </a:rPr>
              <a:t>Mutui Mobile</a:t>
            </a:r>
            <a:r>
              <a:rPr lang="en-US"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2024: (38%) previsto 8%</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2025:  (24%) previsto 10%</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None/>
            </a:pPr>
            <a:r>
              <a:rPr lang="en-US" b="0" i="0">
                <a:solidFill>
                  <a:srgbClr val="444444"/>
                </a:solidFill>
                <a:effectLst/>
                <a:latin typeface="Calibri" panose="020F0502020204030204" pitchFamily="34" charset="0"/>
              </a:rPr>
              <a:t>​</a:t>
            </a:r>
          </a:p>
          <a:p>
            <a:pPr algn="l" rtl="0" fontAlgn="base">
              <a:buNone/>
            </a:pPr>
            <a:r>
              <a:rPr lang="it-IT" b="1" i="0" u="none" strike="noStrike">
                <a:solidFill>
                  <a:srgbClr val="000000"/>
                </a:solidFill>
                <a:effectLst/>
                <a:latin typeface="Calibri" panose="020F0502020204030204" pitchFamily="34" charset="0"/>
              </a:rPr>
              <a:t>Mutui IB</a:t>
            </a:r>
            <a:r>
              <a:rPr lang="en-US"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2024:  (46%) previsto 8%</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2025:  (24%) previsto 10%</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None/>
            </a:pPr>
            <a:r>
              <a:rPr lang="en-US" b="0" i="0">
                <a:solidFill>
                  <a:srgbClr val="444444"/>
                </a:solidFill>
                <a:effectLst/>
                <a:latin typeface="Calibri" panose="020F0502020204030204" pitchFamily="34" charset="0"/>
              </a:rPr>
              <a:t>​</a:t>
            </a:r>
          </a:p>
          <a:p>
            <a:pPr algn="l" rtl="0" fontAlgn="base">
              <a:buNone/>
            </a:pPr>
            <a:r>
              <a:rPr lang="it-IT" b="0" i="0">
                <a:solidFill>
                  <a:srgbClr val="444444"/>
                </a:solidFill>
                <a:effectLst/>
                <a:latin typeface="Calibri" panose="020F0502020204030204" pitchFamily="34" charset="0"/>
              </a:rPr>
              <a:t>​</a:t>
            </a:r>
          </a:p>
          <a:p>
            <a:pPr algn="l" rtl="0" fontAlgn="base">
              <a:buNone/>
            </a:pPr>
            <a:r>
              <a:rPr lang="en-US" b="0" i="0">
                <a:solidFill>
                  <a:srgbClr val="444444"/>
                </a:solidFill>
                <a:effectLst/>
                <a:latin typeface="Calibri" panose="020F0502020204030204" pitchFamily="34" charset="0"/>
              </a:rPr>
              <a:t>​</a:t>
            </a:r>
          </a:p>
          <a:p>
            <a:pPr algn="l" rtl="0" fontAlgn="base">
              <a:buNone/>
            </a:pPr>
            <a:r>
              <a:rPr lang="it-IT" b="1" i="0" u="none" strike="noStrike">
                <a:solidFill>
                  <a:srgbClr val="000000"/>
                </a:solidFill>
                <a:effectLst/>
                <a:latin typeface="Calibri" panose="020F0502020204030204" pitchFamily="34" charset="0"/>
              </a:rPr>
              <a:t>Trade </a:t>
            </a:r>
            <a:r>
              <a:rPr lang="it-IT" b="1" i="0" u="none" strike="noStrike" err="1">
                <a:solidFill>
                  <a:srgbClr val="000000"/>
                </a:solidFill>
                <a:effectLst/>
                <a:latin typeface="Calibri" panose="020F0502020204030204" pitchFamily="34" charset="0"/>
              </a:rPr>
              <a:t>alerting</a:t>
            </a:r>
            <a:r>
              <a:rPr lang="it-IT" b="1" i="0" u="none" strike="noStrike">
                <a:solidFill>
                  <a:srgbClr val="000000"/>
                </a:solidFill>
                <a:effectLst/>
                <a:latin typeface="Calibri" panose="020F0502020204030204" pitchFamily="34" charset="0"/>
              </a:rPr>
              <a:t> Mobile</a:t>
            </a:r>
            <a:r>
              <a:rPr lang="en-US"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2024:  (33%) previsto 0%</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2025:  (24%) previsto 5%</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None/>
            </a:pPr>
            <a:r>
              <a:rPr lang="en-US" b="0" i="0">
                <a:solidFill>
                  <a:srgbClr val="444444"/>
                </a:solidFill>
                <a:effectLst/>
                <a:latin typeface="Calibri" panose="020F0502020204030204" pitchFamily="34" charset="0"/>
              </a:rPr>
              <a:t>​</a:t>
            </a:r>
          </a:p>
          <a:p>
            <a:pPr algn="l" rtl="0" fontAlgn="base">
              <a:buNone/>
            </a:pPr>
            <a:r>
              <a:rPr lang="it-IT" b="1" i="0" u="none" strike="noStrike">
                <a:solidFill>
                  <a:srgbClr val="000000"/>
                </a:solidFill>
                <a:effectLst/>
                <a:latin typeface="Calibri" panose="020F0502020204030204" pitchFamily="34" charset="0"/>
              </a:rPr>
              <a:t>Trade </a:t>
            </a:r>
            <a:r>
              <a:rPr lang="it-IT" b="1" i="0" u="none" strike="noStrike" err="1">
                <a:solidFill>
                  <a:srgbClr val="000000"/>
                </a:solidFill>
                <a:effectLst/>
                <a:latin typeface="Calibri" panose="020F0502020204030204" pitchFamily="34" charset="0"/>
              </a:rPr>
              <a:t>alerting</a:t>
            </a:r>
            <a:r>
              <a:rPr lang="it-IT" b="1" i="0" u="none" strike="noStrike">
                <a:solidFill>
                  <a:srgbClr val="000000"/>
                </a:solidFill>
                <a:effectLst/>
                <a:latin typeface="Calibri" panose="020F0502020204030204" pitchFamily="34" charset="0"/>
              </a:rPr>
              <a:t> IB</a:t>
            </a:r>
            <a:r>
              <a:rPr lang="en-US"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2024:  (38%) previsto 0%</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2025: (33%) previsto 5%</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None/>
            </a:pPr>
            <a:r>
              <a:rPr lang="en-US" b="0" i="0">
                <a:solidFill>
                  <a:srgbClr val="444444"/>
                </a:solidFill>
                <a:effectLst/>
                <a:latin typeface="Calibri" panose="020F0502020204030204" pitchFamily="34" charset="0"/>
              </a:rPr>
              <a:t>​</a:t>
            </a:r>
          </a:p>
          <a:p>
            <a:pPr algn="l" rtl="0" fontAlgn="base">
              <a:buNone/>
            </a:pPr>
            <a:r>
              <a:rPr lang="it-IT" b="1" i="0" u="none" strike="noStrike" err="1">
                <a:solidFill>
                  <a:srgbClr val="000000"/>
                </a:solidFill>
                <a:effectLst/>
                <a:latin typeface="Calibri" panose="020F0502020204030204" pitchFamily="34" charset="0"/>
              </a:rPr>
              <a:t>Roboadvisor</a:t>
            </a:r>
            <a:r>
              <a:rPr lang="it-IT" b="1" i="0" u="none" strike="noStrike">
                <a:solidFill>
                  <a:srgbClr val="000000"/>
                </a:solidFill>
                <a:effectLst/>
                <a:latin typeface="Calibri" panose="020F0502020204030204" pitchFamily="34" charset="0"/>
              </a:rPr>
              <a:t> Mobile</a:t>
            </a:r>
            <a:r>
              <a:rPr lang="en-US"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2023: 2 (13%) previsto 0%</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2025:  (10%) previsto 0%</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None/>
            </a:pPr>
            <a:r>
              <a:rPr lang="en-US" b="0" i="0">
                <a:solidFill>
                  <a:srgbClr val="444444"/>
                </a:solidFill>
                <a:effectLst/>
                <a:latin typeface="Calibri" panose="020F0502020204030204" pitchFamily="34" charset="0"/>
              </a:rPr>
              <a:t>​</a:t>
            </a:r>
          </a:p>
          <a:p>
            <a:pPr algn="l" rtl="0" fontAlgn="base">
              <a:buNone/>
            </a:pPr>
            <a:r>
              <a:rPr lang="it-IT" b="1" i="0" u="none" strike="noStrike" err="1">
                <a:solidFill>
                  <a:srgbClr val="000000"/>
                </a:solidFill>
                <a:effectLst/>
                <a:latin typeface="Calibri" panose="020F0502020204030204" pitchFamily="34" charset="0"/>
              </a:rPr>
              <a:t>Roboadvisor</a:t>
            </a:r>
            <a:r>
              <a:rPr lang="it-IT" b="1" i="0" u="none" strike="noStrike">
                <a:solidFill>
                  <a:srgbClr val="000000"/>
                </a:solidFill>
                <a:effectLst/>
                <a:latin typeface="Calibri" panose="020F0502020204030204" pitchFamily="34" charset="0"/>
              </a:rPr>
              <a:t> IB</a:t>
            </a:r>
            <a:r>
              <a:rPr lang="en-US"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2023: 3 (13%) previsto 0%</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it-IT" sz="1800" b="0" i="0" u="none" strike="noStrike">
                <a:solidFill>
                  <a:srgbClr val="000000"/>
                </a:solidFill>
                <a:effectLst/>
                <a:latin typeface="Calibri" panose="020F0502020204030204" pitchFamily="34" charset="0"/>
              </a:rPr>
              <a:t>2025:  (10%) previsto 0%</a:t>
            </a:r>
            <a:endParaRPr lang="en-US" sz="1800" b="0" i="0">
              <a:solidFill>
                <a:srgbClr val="444444"/>
              </a:solidFill>
              <a:effectLst/>
              <a:latin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405" name="Google Shape;405;g2dbb130a2d8_0_906:notes">
            <a:extLst>
              <a:ext uri="{FF2B5EF4-FFF2-40B4-BE49-F238E27FC236}">
                <a16:creationId xmlns:a16="http://schemas.microsoft.com/office/drawing/2014/main" id="{DAEA2B77-3A55-00E8-342F-7A6DB2E17A1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9374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04FA7D3-FD2B-D646-B7F2-FC95E8F512F9}" type="slidenum">
              <a:rPr lang="en-US" smtClean="0"/>
              <a:t>5</a:t>
            </a:fld>
            <a:endParaRPr lang="en-US"/>
          </a:p>
        </p:txBody>
      </p:sp>
    </p:spTree>
    <p:extLst>
      <p:ext uri="{BB962C8B-B14F-4D97-AF65-F5344CB8AC3E}">
        <p14:creationId xmlns:p14="http://schemas.microsoft.com/office/powerpoint/2010/main" val="1579318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F0B41-0D07-1E6A-82B6-E50AC69C1DD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0F035BC-2E50-7AF6-8FEC-361133E5FBC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A543CBA-2065-293D-07E8-659A00BC4B7B}"/>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B0C5BDD-5AD6-8B85-D36F-40D597ACA57D}"/>
              </a:ext>
            </a:extLst>
          </p:cNvPr>
          <p:cNvSpPr>
            <a:spLocks noGrp="1"/>
          </p:cNvSpPr>
          <p:nvPr>
            <p:ph type="sldNum" sz="quarter" idx="5"/>
          </p:nvPr>
        </p:nvSpPr>
        <p:spPr/>
        <p:txBody>
          <a:bodyPr/>
          <a:lstStyle/>
          <a:p>
            <a:fld id="{CF5913B9-64D9-4946-AF93-C30437EFADE5}" type="slidenum">
              <a:rPr lang="it-IT" smtClean="0"/>
              <a:t>7</a:t>
            </a:fld>
            <a:endParaRPr lang="it-IT"/>
          </a:p>
        </p:txBody>
      </p:sp>
    </p:spTree>
    <p:extLst>
      <p:ext uri="{BB962C8B-B14F-4D97-AF65-F5344CB8AC3E}">
        <p14:creationId xmlns:p14="http://schemas.microsoft.com/office/powerpoint/2010/main" val="361273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75101-D4F5-2AE5-9FB9-7687A2C9BD3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19D6D40-6C69-2BB8-76A0-113F3BF3AF7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5261040-3897-CF55-8808-C84253207F7F}"/>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C65D669-CE8C-E605-B0C6-923BD2A5DA47}"/>
              </a:ext>
            </a:extLst>
          </p:cNvPr>
          <p:cNvSpPr>
            <a:spLocks noGrp="1"/>
          </p:cNvSpPr>
          <p:nvPr>
            <p:ph type="sldNum" sz="quarter" idx="5"/>
          </p:nvPr>
        </p:nvSpPr>
        <p:spPr/>
        <p:txBody>
          <a:bodyPr/>
          <a:lstStyle/>
          <a:p>
            <a:fld id="{CF5913B9-64D9-4946-AF93-C30437EFADE5}" type="slidenum">
              <a:rPr lang="it-IT" smtClean="0"/>
              <a:t>8</a:t>
            </a:fld>
            <a:endParaRPr lang="it-IT"/>
          </a:p>
        </p:txBody>
      </p:sp>
    </p:spTree>
    <p:extLst>
      <p:ext uri="{BB962C8B-B14F-4D97-AF65-F5344CB8AC3E}">
        <p14:creationId xmlns:p14="http://schemas.microsoft.com/office/powerpoint/2010/main" val="1121345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8A392-A4D6-2770-E7AA-E6D5C233403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F433A1F-A821-98F6-4F6F-3A93FFEE2F0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8899377-436B-8CEB-194C-13A3EA615926}"/>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A8D93961-48B9-F75E-B6D7-121EA861FD47}"/>
              </a:ext>
            </a:extLst>
          </p:cNvPr>
          <p:cNvSpPr>
            <a:spLocks noGrp="1"/>
          </p:cNvSpPr>
          <p:nvPr>
            <p:ph type="sldNum" sz="quarter" idx="5"/>
          </p:nvPr>
        </p:nvSpPr>
        <p:spPr/>
        <p:txBody>
          <a:bodyPr/>
          <a:lstStyle/>
          <a:p>
            <a:fld id="{CF5913B9-64D9-4946-AF93-C30437EFADE5}" type="slidenum">
              <a:rPr lang="it-IT" smtClean="0"/>
              <a:t>9</a:t>
            </a:fld>
            <a:endParaRPr lang="it-IT"/>
          </a:p>
        </p:txBody>
      </p:sp>
    </p:spTree>
    <p:extLst>
      <p:ext uri="{BB962C8B-B14F-4D97-AF65-F5344CB8AC3E}">
        <p14:creationId xmlns:p14="http://schemas.microsoft.com/office/powerpoint/2010/main" val="1415721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9079E-3BFD-CB32-5528-797B795410C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2DF050D-E924-E148-3403-4596409634F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25BE7D0-2AEB-6CC6-2321-F1CC85AF7D98}"/>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92AEB1A-43F0-B5E5-76DD-CC9C484695AC}"/>
              </a:ext>
            </a:extLst>
          </p:cNvPr>
          <p:cNvSpPr>
            <a:spLocks noGrp="1"/>
          </p:cNvSpPr>
          <p:nvPr>
            <p:ph type="sldNum" sz="quarter" idx="5"/>
          </p:nvPr>
        </p:nvSpPr>
        <p:spPr/>
        <p:txBody>
          <a:bodyPr/>
          <a:lstStyle/>
          <a:p>
            <a:fld id="{CF5913B9-64D9-4946-AF93-C30437EFADE5}" type="slidenum">
              <a:rPr lang="it-IT" smtClean="0"/>
              <a:t>12</a:t>
            </a:fld>
            <a:endParaRPr lang="it-IT"/>
          </a:p>
        </p:txBody>
      </p:sp>
    </p:spTree>
    <p:extLst>
      <p:ext uri="{BB962C8B-B14F-4D97-AF65-F5344CB8AC3E}">
        <p14:creationId xmlns:p14="http://schemas.microsoft.com/office/powerpoint/2010/main" val="1235302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4.xml"/><Relationship Id="rId6" Type="http://schemas.openxmlformats.org/officeDocument/2006/relationships/image" Target="../media/image6.emf"/><Relationship Id="rId5" Type="http://schemas.openxmlformats.org/officeDocument/2006/relationships/image" Target="../media/image23.svg"/><Relationship Id="rId4" Type="http://schemas.openxmlformats.org/officeDocument/2006/relationships/image" Target="../media/image2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0.png"/><Relationship Id="rId1" Type="http://schemas.openxmlformats.org/officeDocument/2006/relationships/slideMaster" Target="../slideMasters/slideMaster6.xml"/><Relationship Id="rId5" Type="http://schemas.openxmlformats.org/officeDocument/2006/relationships/image" Target="../media/image35.svg"/><Relationship Id="rId4" Type="http://schemas.openxmlformats.org/officeDocument/2006/relationships/image" Target="../media/image22.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4.png"/><Relationship Id="rId1" Type="http://schemas.openxmlformats.org/officeDocument/2006/relationships/slideMaster" Target="../slideMasters/slideMaster6.xml"/><Relationship Id="rId5" Type="http://schemas.openxmlformats.org/officeDocument/2006/relationships/image" Target="../media/image35.svg"/><Relationship Id="rId4" Type="http://schemas.openxmlformats.org/officeDocument/2006/relationships/image" Target="../media/image22.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4.png"/><Relationship Id="rId1" Type="http://schemas.openxmlformats.org/officeDocument/2006/relationships/slideMaster" Target="../slideMasters/slideMaster6.xml"/><Relationship Id="rId6" Type="http://schemas.openxmlformats.org/officeDocument/2006/relationships/image" Target="../media/image6.emf"/><Relationship Id="rId5" Type="http://schemas.openxmlformats.org/officeDocument/2006/relationships/image" Target="../media/image35.svg"/><Relationship Id="rId4" Type="http://schemas.openxmlformats.org/officeDocument/2006/relationships/image" Target="../media/image22.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_PP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EEA3530-2A70-AD45-8723-3E7961F995E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
            <a:ext cx="12192000" cy="6857999"/>
          </a:xfrm>
          <a:prstGeom prst="rect">
            <a:avLst/>
          </a:prstGeom>
        </p:spPr>
      </p:pic>
      <p:sp>
        <p:nvSpPr>
          <p:cNvPr id="4" name="Rectangle 3">
            <a:extLst>
              <a:ext uri="{FF2B5EF4-FFF2-40B4-BE49-F238E27FC236}">
                <a16:creationId xmlns:a16="http://schemas.microsoft.com/office/drawing/2014/main" id="{8FBAD4E4-A642-734F-86ED-E7E30DF0D465}"/>
              </a:ext>
            </a:extLst>
          </p:cNvPr>
          <p:cNvSpPr/>
          <p:nvPr/>
        </p:nvSpPr>
        <p:spPr>
          <a:xfrm>
            <a:off x="-1" y="5904"/>
            <a:ext cx="12192000" cy="6858000"/>
          </a:xfrm>
          <a:prstGeom prst="rect">
            <a:avLst/>
          </a:prstGeom>
          <a:solidFill>
            <a:schemeClr val="accent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sz="2400"/>
          </a:p>
        </p:txBody>
      </p:sp>
      <p:sp>
        <p:nvSpPr>
          <p:cNvPr id="12" name="Subtitle 2">
            <a:extLst>
              <a:ext uri="{FF2B5EF4-FFF2-40B4-BE49-F238E27FC236}">
                <a16:creationId xmlns:a16="http://schemas.microsoft.com/office/drawing/2014/main" id="{ED013C78-0D62-4D44-AE4A-54F8CABEBD2A}"/>
              </a:ext>
            </a:extLst>
          </p:cNvPr>
          <p:cNvSpPr>
            <a:spLocks noGrp="1"/>
          </p:cNvSpPr>
          <p:nvPr>
            <p:ph type="subTitle" idx="1" hasCustomPrompt="1"/>
          </p:nvPr>
        </p:nvSpPr>
        <p:spPr>
          <a:xfrm>
            <a:off x="492013" y="4199926"/>
            <a:ext cx="5375085" cy="946796"/>
          </a:xfrm>
          <a:prstGeom prst="rect">
            <a:avLst/>
          </a:prstGeom>
        </p:spPr>
        <p:txBody>
          <a:bodyPr/>
          <a:lstStyle>
            <a:lvl1pPr marL="0" indent="0" algn="l">
              <a:buNone/>
              <a:defRPr sz="2000" b="0" i="0">
                <a:solidFill>
                  <a:schemeClr val="bg1"/>
                </a:solidFill>
                <a:latin typeface="Roboto Light" panose="02000000000000000000" pitchFamily="2" charset="0"/>
                <a:ea typeface="Roboto Light" panose="02000000000000000000" pitchFamily="2" charset="0"/>
                <a:cs typeface="Calibri" panose="020F0502020204030204" pitchFamily="34" charset="0"/>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GB" err="1"/>
              <a:t>Autore</a:t>
            </a:r>
            <a:endParaRPr lang="en-GB"/>
          </a:p>
          <a:p>
            <a:r>
              <a:rPr lang="en-GB" err="1"/>
              <a:t>Ruolo</a:t>
            </a:r>
            <a:endParaRPr lang="en-US"/>
          </a:p>
        </p:txBody>
      </p:sp>
      <p:sp>
        <p:nvSpPr>
          <p:cNvPr id="13" name="Title 25">
            <a:extLst>
              <a:ext uri="{FF2B5EF4-FFF2-40B4-BE49-F238E27FC236}">
                <a16:creationId xmlns:a16="http://schemas.microsoft.com/office/drawing/2014/main" id="{08559614-8012-9F41-A00D-67937CFC3727}"/>
              </a:ext>
            </a:extLst>
          </p:cNvPr>
          <p:cNvSpPr>
            <a:spLocks noGrp="1"/>
          </p:cNvSpPr>
          <p:nvPr>
            <p:ph type="title" hasCustomPrompt="1"/>
          </p:nvPr>
        </p:nvSpPr>
        <p:spPr>
          <a:xfrm>
            <a:off x="491228" y="1992701"/>
            <a:ext cx="8159748" cy="2207999"/>
          </a:xfrm>
          <a:prstGeom prst="rect">
            <a:avLst/>
          </a:prstGeom>
        </p:spPr>
        <p:txBody>
          <a:bodyPr vert="horz" anchor="ctr"/>
          <a:lstStyle>
            <a:lvl1pPr>
              <a:lnSpc>
                <a:spcPct val="100000"/>
              </a:lnSpc>
              <a:defRPr sz="6400" b="1" i="0" cap="none">
                <a:solidFill>
                  <a:schemeClr val="bg1"/>
                </a:solidFill>
                <a:latin typeface="Roboto" panose="02000000000000000000" pitchFamily="2" charset="0"/>
                <a:ea typeface="Roboto" panose="02000000000000000000" pitchFamily="2" charset="0"/>
                <a:cs typeface="Calibri" panose="020F0502020204030204" pitchFamily="34" charset="0"/>
              </a:defRPr>
            </a:lvl1pPr>
          </a:lstStyle>
          <a:p>
            <a:r>
              <a:rPr lang="it-IT"/>
              <a:t>Click to </a:t>
            </a:r>
            <a:r>
              <a:rPr lang="it-IT" err="1"/>
              <a:t>edit</a:t>
            </a:r>
            <a:r>
              <a:rPr lang="it-IT"/>
              <a:t> master </a:t>
            </a:r>
            <a:r>
              <a:rPr lang="it-IT" err="1"/>
              <a:t>title</a:t>
            </a:r>
            <a:r>
              <a:rPr lang="it-IT"/>
              <a:t> style</a:t>
            </a:r>
            <a:endParaRPr lang="en-US"/>
          </a:p>
        </p:txBody>
      </p:sp>
      <p:sp>
        <p:nvSpPr>
          <p:cNvPr id="14" name="Text Placeholder 20">
            <a:extLst>
              <a:ext uri="{FF2B5EF4-FFF2-40B4-BE49-F238E27FC236}">
                <a16:creationId xmlns:a16="http://schemas.microsoft.com/office/drawing/2014/main" id="{45875408-88E2-754A-A54E-59FF8AAD89C6}"/>
              </a:ext>
            </a:extLst>
          </p:cNvPr>
          <p:cNvSpPr>
            <a:spLocks noGrp="1"/>
          </p:cNvSpPr>
          <p:nvPr>
            <p:ph type="body" sz="quarter" idx="13" hasCustomPrompt="1"/>
          </p:nvPr>
        </p:nvSpPr>
        <p:spPr>
          <a:xfrm>
            <a:off x="491228" y="1711278"/>
            <a:ext cx="1940983" cy="261939"/>
          </a:xfrm>
          <a:prstGeom prst="rect">
            <a:avLst/>
          </a:prstGeom>
        </p:spPr>
        <p:txBody>
          <a:bodyPr vert="horz"/>
          <a:lstStyle>
            <a:lvl1pPr marL="0" indent="0">
              <a:buNone/>
              <a:defRPr sz="1333" b="0" i="0" baseline="0">
                <a:solidFill>
                  <a:schemeClr val="bg2"/>
                </a:solidFill>
                <a:latin typeface="Roboto Light" panose="02000000000000000000" pitchFamily="2" charset="0"/>
                <a:ea typeface="Roboto Light" panose="02000000000000000000" pitchFamily="2" charset="0"/>
                <a:cs typeface="Calibri" panose="020F0502020204030204" pitchFamily="34" charset="0"/>
              </a:defRPr>
            </a:lvl1pPr>
          </a:lstStyle>
          <a:p>
            <a:pPr lvl="0"/>
            <a:r>
              <a:rPr lang="en-US" err="1"/>
              <a:t>gg</a:t>
            </a:r>
            <a:r>
              <a:rPr lang="en-US"/>
              <a:t>/mm/</a:t>
            </a:r>
            <a:r>
              <a:rPr lang="en-US" err="1"/>
              <a:t>aaa</a:t>
            </a:r>
            <a:endParaRPr lang="en-US"/>
          </a:p>
        </p:txBody>
      </p:sp>
      <p:sp>
        <p:nvSpPr>
          <p:cNvPr id="15" name="Text Placeholder 6">
            <a:extLst>
              <a:ext uri="{FF2B5EF4-FFF2-40B4-BE49-F238E27FC236}">
                <a16:creationId xmlns:a16="http://schemas.microsoft.com/office/drawing/2014/main" id="{4479413F-43A3-B741-AA1E-36CB708152E2}"/>
              </a:ext>
            </a:extLst>
          </p:cNvPr>
          <p:cNvSpPr>
            <a:spLocks noGrp="1"/>
          </p:cNvSpPr>
          <p:nvPr>
            <p:ph type="body" sz="quarter" idx="10" hasCustomPrompt="1"/>
          </p:nvPr>
        </p:nvSpPr>
        <p:spPr>
          <a:xfrm>
            <a:off x="491228" y="1023775"/>
            <a:ext cx="5166804" cy="402656"/>
          </a:xfrm>
          <a:prstGeom prst="rect">
            <a:avLst/>
          </a:prstGeom>
        </p:spPr>
        <p:txBody>
          <a:bodyPr/>
          <a:lstStyle>
            <a:lvl1pPr marL="0" indent="0">
              <a:buNone/>
              <a:defRPr sz="2000" b="0" i="0">
                <a:solidFill>
                  <a:schemeClr val="accent3"/>
                </a:solidFill>
                <a:latin typeface="Roboto Medium" panose="02000000000000000000" pitchFamily="2" charset="0"/>
                <a:ea typeface="Roboto Medium" panose="02000000000000000000" pitchFamily="2" charset="0"/>
              </a:defRPr>
            </a:lvl1pPr>
            <a:lvl2pPr>
              <a:defRPr sz="2000">
                <a:latin typeface="Roboto" panose="02000000000000000000" pitchFamily="2" charset="0"/>
                <a:ea typeface="Roboto" panose="02000000000000000000" pitchFamily="2" charset="0"/>
              </a:defRPr>
            </a:lvl2pPr>
            <a:lvl3pPr>
              <a:defRPr sz="2000">
                <a:latin typeface="Roboto" panose="02000000000000000000" pitchFamily="2" charset="0"/>
                <a:ea typeface="Roboto" panose="02000000000000000000" pitchFamily="2" charset="0"/>
              </a:defRPr>
            </a:lvl3pPr>
            <a:lvl4pPr>
              <a:defRPr sz="2000">
                <a:latin typeface="Roboto" panose="02000000000000000000" pitchFamily="2" charset="0"/>
                <a:ea typeface="Roboto" panose="02000000000000000000" pitchFamily="2" charset="0"/>
              </a:defRPr>
            </a:lvl4pPr>
            <a:lvl5pPr>
              <a:defRPr sz="2000">
                <a:latin typeface="Roboto" panose="02000000000000000000" pitchFamily="2" charset="0"/>
                <a:ea typeface="Roboto" panose="02000000000000000000" pitchFamily="2" charset="0"/>
              </a:defRPr>
            </a:lvl5pPr>
          </a:lstStyle>
          <a:p>
            <a:pPr lvl="0"/>
            <a:r>
              <a:rPr lang="en-IT"/>
              <a:t>CLICK TO EDIT</a:t>
            </a:r>
          </a:p>
        </p:txBody>
      </p:sp>
      <p:sp>
        <p:nvSpPr>
          <p:cNvPr id="16" name="Rectangle 15">
            <a:extLst>
              <a:ext uri="{FF2B5EF4-FFF2-40B4-BE49-F238E27FC236}">
                <a16:creationId xmlns:a16="http://schemas.microsoft.com/office/drawing/2014/main" id="{8A020466-FF0D-9349-B31E-2335A9D200F7}"/>
              </a:ext>
            </a:extLst>
          </p:cNvPr>
          <p:cNvSpPr/>
          <p:nvPr/>
        </p:nvSpPr>
        <p:spPr>
          <a:xfrm>
            <a:off x="0" y="6711518"/>
            <a:ext cx="12192000" cy="146481"/>
          </a:xfrm>
          <a:prstGeom prst="rect">
            <a:avLst/>
          </a:prstGeom>
          <a:solidFill>
            <a:srgbClr val="FF59A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sz="2400">
              <a:solidFill>
                <a:schemeClr val="accent6"/>
              </a:solidFill>
            </a:endParaRPr>
          </a:p>
        </p:txBody>
      </p:sp>
      <p:pic>
        <p:nvPicPr>
          <p:cNvPr id="18" name="Picture 17">
            <a:extLst>
              <a:ext uri="{FF2B5EF4-FFF2-40B4-BE49-F238E27FC236}">
                <a16:creationId xmlns:a16="http://schemas.microsoft.com/office/drawing/2014/main" id="{BC51B332-1826-FC47-944F-9944658E86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6469"/>
          <a:stretch/>
        </p:blipFill>
        <p:spPr>
          <a:xfrm>
            <a:off x="0" y="5270174"/>
            <a:ext cx="12192000" cy="1587825"/>
          </a:xfrm>
          <a:prstGeom prst="rect">
            <a:avLst/>
          </a:prstGeom>
        </p:spPr>
      </p:pic>
      <p:pic>
        <p:nvPicPr>
          <p:cNvPr id="11" name="Picture 10">
            <a:extLst>
              <a:ext uri="{FF2B5EF4-FFF2-40B4-BE49-F238E27FC236}">
                <a16:creationId xmlns:a16="http://schemas.microsoft.com/office/drawing/2014/main" id="{1D9D3855-FD2F-1F4A-B3DA-4E6B528F30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9292" y="449295"/>
            <a:ext cx="1276347" cy="320400"/>
          </a:xfrm>
          <a:prstGeom prst="rect">
            <a:avLst/>
          </a:prstGeom>
        </p:spPr>
      </p:pic>
      <p:pic>
        <p:nvPicPr>
          <p:cNvPr id="17" name="Immagine 16">
            <a:extLst>
              <a:ext uri="{FF2B5EF4-FFF2-40B4-BE49-F238E27FC236}">
                <a16:creationId xmlns:a16="http://schemas.microsoft.com/office/drawing/2014/main" id="{29098B46-4A2D-484B-A2A6-A43415FB6130}"/>
              </a:ext>
            </a:extLst>
          </p:cNvPr>
          <p:cNvPicPr>
            <a:picLocks noChangeAspect="1"/>
          </p:cNvPicPr>
          <p:nvPr/>
        </p:nvPicPr>
        <p:blipFill>
          <a:blip r:embed="rId5"/>
          <a:stretch>
            <a:fillRect/>
          </a:stretch>
        </p:blipFill>
        <p:spPr>
          <a:xfrm>
            <a:off x="11023296" y="393495"/>
            <a:ext cx="569412" cy="432000"/>
          </a:xfrm>
          <a:prstGeom prst="rect">
            <a:avLst/>
          </a:prstGeom>
        </p:spPr>
      </p:pic>
    </p:spTree>
    <p:extLst>
      <p:ext uri="{BB962C8B-B14F-4D97-AF65-F5344CB8AC3E}">
        <p14:creationId xmlns:p14="http://schemas.microsoft.com/office/powerpoint/2010/main" val="2793128240"/>
      </p:ext>
    </p:extLst>
  </p:cSld>
  <p:clrMapOvr>
    <a:masterClrMapping/>
  </p:clrMapOvr>
  <p:extLst>
    <p:ext uri="{DCECCB84-F9BA-43D5-87BE-67443E8EF086}">
      <p15:sldGuideLst xmlns:p15="http://schemas.microsoft.com/office/powerpoint/2012/main">
        <p15:guide id="1" orient="horz" pos="282">
          <p15:clr>
            <a:srgbClr val="FBAE40"/>
          </p15:clr>
        </p15:guide>
        <p15:guide id="2" pos="731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esto Due Colonne">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491792" y="1044000"/>
            <a:ext cx="10526185" cy="5040000"/>
          </a:xfrm>
          <a:prstGeom prst="rect">
            <a:avLst/>
          </a:prstGeom>
        </p:spPr>
        <p:txBody>
          <a:bodyPr vert="horz" numCol="2" spcCol="720000"/>
          <a:lstStyle>
            <a:lvl1pPr marL="0" indent="0" algn="l">
              <a:lnSpc>
                <a:spcPct val="120000"/>
              </a:lnSpc>
              <a:buFontTx/>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lnSpc>
                <a:spcPct val="200000"/>
              </a:lnSpc>
              <a:buFontTx/>
              <a:buNone/>
              <a:defRPr sz="1600">
                <a:latin typeface="Intro Book"/>
                <a:cs typeface="Intro Book"/>
              </a:defRPr>
            </a:lvl2pPr>
            <a:lvl3pPr marL="1219139" indent="0">
              <a:buFontTx/>
              <a:buNone/>
              <a:defRPr sz="1600">
                <a:latin typeface="Intro Light"/>
                <a:cs typeface="Intro Light"/>
              </a:defRPr>
            </a:lvl3pPr>
            <a:lvl4pPr marL="1828709" indent="0">
              <a:buFontTx/>
              <a:buNone/>
              <a:defRPr sz="1600">
                <a:latin typeface="Intro Light"/>
                <a:cs typeface="Intro Light"/>
              </a:defRPr>
            </a:lvl4pPr>
            <a:lvl5pPr marL="2438278" indent="0">
              <a:buFontTx/>
              <a:buNone/>
              <a:defRPr sz="1600">
                <a:latin typeface="Intro Light"/>
                <a:cs typeface="Intro Light"/>
              </a:defRPr>
            </a:lvl5pPr>
          </a:lstStyle>
          <a:p>
            <a:pPr lvl="0"/>
            <a:r>
              <a:rPr lang="it-IT"/>
              <a:t>Click to </a:t>
            </a:r>
            <a:r>
              <a:rPr lang="it-IT" err="1"/>
              <a:t>edit</a:t>
            </a:r>
            <a:r>
              <a:rPr lang="it-IT"/>
              <a:t> Master text </a:t>
            </a:r>
            <a:r>
              <a:rPr lang="it-IT" err="1"/>
              <a:t>styles</a:t>
            </a:r>
            <a:endParaRPr lang="it-IT"/>
          </a:p>
          <a:p>
            <a:pPr lvl="0"/>
            <a:r>
              <a:rPr lang="it-IT"/>
              <a:t>Second </a:t>
            </a:r>
            <a:r>
              <a:rPr lang="it-IT" err="1"/>
              <a:t>level</a:t>
            </a:r>
            <a:endParaRPr lang="it-IT"/>
          </a:p>
          <a:p>
            <a:pPr lvl="0"/>
            <a:r>
              <a:rPr lang="it-IT"/>
              <a:t>Third </a:t>
            </a:r>
            <a:r>
              <a:rPr lang="it-IT" err="1"/>
              <a:t>level</a:t>
            </a:r>
            <a:endParaRPr lang="it-IT"/>
          </a:p>
          <a:p>
            <a:pPr lvl="0"/>
            <a:r>
              <a:rPr lang="it-IT" err="1"/>
              <a:t>Fourth</a:t>
            </a:r>
            <a:r>
              <a:rPr lang="it-IT"/>
              <a:t> </a:t>
            </a:r>
            <a:r>
              <a:rPr lang="it-IT" err="1"/>
              <a:t>level</a:t>
            </a:r>
            <a:endParaRPr lang="it-IT"/>
          </a:p>
          <a:p>
            <a:pPr lvl="0"/>
            <a:r>
              <a:rPr lang="it-IT" err="1"/>
              <a:t>Fifth</a:t>
            </a:r>
            <a:r>
              <a:rPr lang="it-IT"/>
              <a:t> </a:t>
            </a:r>
            <a:r>
              <a:rPr lang="it-IT" err="1"/>
              <a:t>level</a:t>
            </a:r>
            <a:endParaRPr lang="it-IT"/>
          </a:p>
        </p:txBody>
      </p:sp>
      <p:sp>
        <p:nvSpPr>
          <p:cNvPr id="5" name="Title Placeholder 1">
            <a:extLst>
              <a:ext uri="{FF2B5EF4-FFF2-40B4-BE49-F238E27FC236}">
                <a16:creationId xmlns:a16="http://schemas.microsoft.com/office/drawing/2014/main" id="{DD512A55-D083-574F-9AB7-1504442F3507}"/>
              </a:ext>
            </a:extLst>
          </p:cNvPr>
          <p:cNvSpPr>
            <a:spLocks noGrp="1"/>
          </p:cNvSpPr>
          <p:nvPr>
            <p:ph type="title"/>
          </p:nvPr>
        </p:nvSpPr>
        <p:spPr>
          <a:xfrm>
            <a:off x="760959" y="318875"/>
            <a:ext cx="9162701" cy="373476"/>
          </a:xfrm>
          <a:prstGeom prst="rect">
            <a:avLst/>
          </a:prstGeom>
        </p:spPr>
        <p:txBody>
          <a:bodyPr vert="horz" lIns="91440" tIns="45720" rIns="91440" bIns="45720" rtlCol="0" anchor="ctr">
            <a:noAutofit/>
          </a:bodyPr>
          <a:lstStyle/>
          <a:p>
            <a:r>
              <a:rPr lang="en-US"/>
              <a:t>Click to edit Master title style</a:t>
            </a:r>
          </a:p>
        </p:txBody>
      </p:sp>
      <p:sp>
        <p:nvSpPr>
          <p:cNvPr id="8" name="Slide Number Placeholder 5">
            <a:extLst>
              <a:ext uri="{FF2B5EF4-FFF2-40B4-BE49-F238E27FC236}">
                <a16:creationId xmlns:a16="http://schemas.microsoft.com/office/drawing/2014/main" id="{63B74B89-AA97-6B49-AEC3-42A0F743A9AA}"/>
              </a:ext>
            </a:extLst>
          </p:cNvPr>
          <p:cNvSpPr>
            <a:spLocks noGrp="1" noChangeAspect="1"/>
          </p:cNvSpPr>
          <p:nvPr>
            <p:ph type="sldNum" sz="quarter" idx="4"/>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lvl1pPr algn="ctr">
              <a:defRPr sz="1200" b="0">
                <a:solidFill>
                  <a:schemeClr val="accent1"/>
                </a:solidFill>
                <a:latin typeface="Roboto" panose="02000000000000000000" pitchFamily="2" charset="0"/>
                <a:ea typeface="Roboto" panose="02000000000000000000" pitchFamily="2" charset="0"/>
                <a:cs typeface="Calibri" panose="020F0502020204030204" pitchFamily="34" charset="0"/>
              </a:defRPr>
            </a:lvl1pPr>
          </a:lstStyle>
          <a:p>
            <a:fld id="{7C82378E-73BB-5342-A055-56BDFDE9791A}" type="slidenum">
              <a:rPr lang="en-US" smtClean="0"/>
              <a:pPr/>
              <a:t>‹N›</a:t>
            </a:fld>
            <a:endParaRPr lang="en-US"/>
          </a:p>
        </p:txBody>
      </p:sp>
    </p:spTree>
    <p:extLst>
      <p:ext uri="{BB962C8B-B14F-4D97-AF65-F5344CB8AC3E}">
        <p14:creationId xmlns:p14="http://schemas.microsoft.com/office/powerpoint/2010/main" val="2559749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Due Colonne+Highligh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A627673A-8022-BE47-8359-EA5DBF262BAE}"/>
              </a:ext>
            </a:extLst>
          </p:cNvPr>
          <p:cNvSpPr>
            <a:spLocks noGrp="1"/>
          </p:cNvSpPr>
          <p:nvPr>
            <p:ph type="title"/>
          </p:nvPr>
        </p:nvSpPr>
        <p:spPr>
          <a:xfrm>
            <a:off x="760959" y="318875"/>
            <a:ext cx="9162701" cy="373476"/>
          </a:xfrm>
          <a:prstGeom prst="rect">
            <a:avLst/>
          </a:prstGeom>
        </p:spPr>
        <p:txBody>
          <a:bodyPr vert="horz" lIns="91440" tIns="45720" rIns="91440" bIns="45720" rtlCol="0" anchor="ctr">
            <a:noAutofit/>
          </a:bodyPr>
          <a:lstStyle/>
          <a:p>
            <a:r>
              <a:rPr lang="en-US"/>
              <a:t>Click to edit Master title style</a:t>
            </a:r>
          </a:p>
        </p:txBody>
      </p:sp>
      <p:sp>
        <p:nvSpPr>
          <p:cNvPr id="7" name="Slide Number Placeholder 5">
            <a:extLst>
              <a:ext uri="{FF2B5EF4-FFF2-40B4-BE49-F238E27FC236}">
                <a16:creationId xmlns:a16="http://schemas.microsoft.com/office/drawing/2014/main" id="{A9C97D9F-CAFD-2044-8901-B4A9AE00026B}"/>
              </a:ext>
            </a:extLst>
          </p:cNvPr>
          <p:cNvSpPr>
            <a:spLocks noGrp="1" noChangeAspect="1"/>
          </p:cNvSpPr>
          <p:nvPr>
            <p:ph type="sldNum" sz="quarter" idx="4"/>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lvl1pPr algn="ctr">
              <a:defRPr sz="1200" b="0">
                <a:solidFill>
                  <a:schemeClr val="accent1"/>
                </a:solidFill>
                <a:latin typeface="Roboto" panose="02000000000000000000" pitchFamily="2" charset="0"/>
                <a:ea typeface="Roboto" panose="02000000000000000000" pitchFamily="2" charset="0"/>
                <a:cs typeface="Calibri" panose="020F0502020204030204" pitchFamily="34" charset="0"/>
              </a:defRPr>
            </a:lvl1pPr>
          </a:lstStyle>
          <a:p>
            <a:fld id="{7C82378E-73BB-5342-A055-56BDFDE9791A}" type="slidenum">
              <a:rPr lang="en-US" smtClean="0"/>
              <a:pPr/>
              <a:t>‹N›</a:t>
            </a:fld>
            <a:endParaRPr lang="en-US"/>
          </a:p>
        </p:txBody>
      </p:sp>
      <p:sp>
        <p:nvSpPr>
          <p:cNvPr id="9" name="Text Placeholder 5">
            <a:extLst>
              <a:ext uri="{FF2B5EF4-FFF2-40B4-BE49-F238E27FC236}">
                <a16:creationId xmlns:a16="http://schemas.microsoft.com/office/drawing/2014/main" id="{15F36A5F-A206-8C42-8F3A-E979772AD210}"/>
              </a:ext>
            </a:extLst>
          </p:cNvPr>
          <p:cNvSpPr>
            <a:spLocks noGrp="1"/>
          </p:cNvSpPr>
          <p:nvPr>
            <p:ph type="body" sz="quarter" idx="13"/>
          </p:nvPr>
        </p:nvSpPr>
        <p:spPr>
          <a:xfrm>
            <a:off x="6380921" y="1043999"/>
            <a:ext cx="5248721" cy="5111475"/>
          </a:xfrm>
          <a:prstGeom prst="rect">
            <a:avLst/>
          </a:prstGeom>
          <a:solidFill>
            <a:schemeClr val="accent4"/>
          </a:solidFill>
        </p:spPr>
        <p:txBody>
          <a:bodyPr vert="horz" lIns="360000" tIns="360000" rIns="360000" bIns="360000" numCol="1" spcCol="720000"/>
          <a:lstStyle>
            <a:lvl1pPr marL="0" indent="0" algn="l">
              <a:lnSpc>
                <a:spcPct val="120000"/>
              </a:lnSpc>
              <a:buFontTx/>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lnSpc>
                <a:spcPct val="200000"/>
              </a:lnSpc>
              <a:buFontTx/>
              <a:buNone/>
              <a:defRPr sz="1600">
                <a:latin typeface="Intro Book"/>
                <a:cs typeface="Intro Book"/>
              </a:defRPr>
            </a:lvl2pPr>
            <a:lvl3pPr marL="1219139" indent="0">
              <a:buFontTx/>
              <a:buNone/>
              <a:defRPr sz="1600">
                <a:latin typeface="Intro Light"/>
                <a:cs typeface="Intro Light"/>
              </a:defRPr>
            </a:lvl3pPr>
            <a:lvl4pPr marL="1828709" indent="0">
              <a:buFontTx/>
              <a:buNone/>
              <a:defRPr sz="1600">
                <a:latin typeface="Intro Light"/>
                <a:cs typeface="Intro Light"/>
              </a:defRPr>
            </a:lvl4pPr>
            <a:lvl5pPr marL="2438278" indent="0">
              <a:buFontTx/>
              <a:buNone/>
              <a:defRPr sz="1600">
                <a:latin typeface="Intro Light"/>
                <a:cs typeface="Intro Light"/>
              </a:defRPr>
            </a:lvl5pPr>
          </a:lstStyle>
          <a:p>
            <a:pPr lvl="0"/>
            <a:r>
              <a:rPr lang="en-US"/>
              <a:t>Click to edit Master text styles</a:t>
            </a:r>
          </a:p>
        </p:txBody>
      </p:sp>
      <p:sp>
        <p:nvSpPr>
          <p:cNvPr id="10" name="Content Placeholder 3">
            <a:extLst>
              <a:ext uri="{FF2B5EF4-FFF2-40B4-BE49-F238E27FC236}">
                <a16:creationId xmlns:a16="http://schemas.microsoft.com/office/drawing/2014/main" id="{0C891E32-73BE-8B4C-97CF-82F5DD13F865}"/>
              </a:ext>
            </a:extLst>
          </p:cNvPr>
          <p:cNvSpPr>
            <a:spLocks noGrp="1"/>
          </p:cNvSpPr>
          <p:nvPr>
            <p:ph sz="half" idx="2"/>
          </p:nvPr>
        </p:nvSpPr>
        <p:spPr>
          <a:xfrm>
            <a:off x="491780" y="1043999"/>
            <a:ext cx="5562001" cy="5111474"/>
          </a:xfrm>
          <a:prstGeom prst="rect">
            <a:avLst/>
          </a:prstGeom>
        </p:spPr>
        <p:txBody>
          <a:bodyPr/>
          <a:lstStyle>
            <a:lvl1pPr marL="0" indent="0">
              <a:lnSpc>
                <a:spcPct val="120000"/>
              </a:lnSpc>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sz="1867"/>
            </a:lvl2pPr>
            <a:lvl3pPr marL="1219139" indent="0">
              <a:buNone/>
              <a:defRPr sz="1867"/>
            </a:lvl3pPr>
            <a:lvl4pPr marL="1828709" indent="0">
              <a:buNone/>
              <a:defRPr sz="1867"/>
            </a:lvl4pPr>
            <a:lvl5pPr marL="2438278" indent="0">
              <a:buNone/>
              <a:defRPr sz="18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6967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Due Colonne+Highlight (Grigio)">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78C3FB4-1DA0-5443-BE2B-A47939C47235}"/>
              </a:ext>
            </a:extLst>
          </p:cNvPr>
          <p:cNvSpPr>
            <a:spLocks noGrp="1"/>
          </p:cNvSpPr>
          <p:nvPr>
            <p:ph type="title"/>
          </p:nvPr>
        </p:nvSpPr>
        <p:spPr>
          <a:xfrm>
            <a:off x="760959" y="318875"/>
            <a:ext cx="9162701" cy="373476"/>
          </a:xfrm>
          <a:prstGeom prst="rect">
            <a:avLst/>
          </a:prstGeom>
        </p:spPr>
        <p:txBody>
          <a:bodyPr vert="horz" lIns="91440" tIns="45720" rIns="91440" bIns="45720" rtlCol="0" anchor="ctr">
            <a:noAutofit/>
          </a:bodyPr>
          <a:lstStyle/>
          <a:p>
            <a:r>
              <a:rPr lang="en-US"/>
              <a:t>Click to edit Master title style</a:t>
            </a:r>
          </a:p>
        </p:txBody>
      </p:sp>
      <p:sp>
        <p:nvSpPr>
          <p:cNvPr id="7" name="Slide Number Placeholder 5">
            <a:extLst>
              <a:ext uri="{FF2B5EF4-FFF2-40B4-BE49-F238E27FC236}">
                <a16:creationId xmlns:a16="http://schemas.microsoft.com/office/drawing/2014/main" id="{4B8E5A0A-3CCE-5C43-A37A-DE6F44981AF1}"/>
              </a:ext>
            </a:extLst>
          </p:cNvPr>
          <p:cNvSpPr>
            <a:spLocks noGrp="1" noChangeAspect="1"/>
          </p:cNvSpPr>
          <p:nvPr>
            <p:ph type="sldNum" sz="quarter" idx="4"/>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lvl1pPr algn="ctr">
              <a:defRPr sz="1200" b="0">
                <a:solidFill>
                  <a:schemeClr val="accent1"/>
                </a:solidFill>
                <a:latin typeface="Roboto" panose="02000000000000000000" pitchFamily="2" charset="0"/>
                <a:ea typeface="Roboto" panose="02000000000000000000" pitchFamily="2" charset="0"/>
                <a:cs typeface="Calibri" panose="020F0502020204030204" pitchFamily="34" charset="0"/>
              </a:defRPr>
            </a:lvl1pPr>
          </a:lstStyle>
          <a:p>
            <a:fld id="{7C82378E-73BB-5342-A055-56BDFDE9791A}" type="slidenum">
              <a:rPr lang="en-US" smtClean="0"/>
              <a:pPr/>
              <a:t>‹N›</a:t>
            </a:fld>
            <a:endParaRPr lang="en-US"/>
          </a:p>
        </p:txBody>
      </p:sp>
      <p:sp>
        <p:nvSpPr>
          <p:cNvPr id="9" name="Text Placeholder 5">
            <a:extLst>
              <a:ext uri="{FF2B5EF4-FFF2-40B4-BE49-F238E27FC236}">
                <a16:creationId xmlns:a16="http://schemas.microsoft.com/office/drawing/2014/main" id="{7C4CA594-9046-A840-B901-C2C33084E473}"/>
              </a:ext>
            </a:extLst>
          </p:cNvPr>
          <p:cNvSpPr>
            <a:spLocks noGrp="1"/>
          </p:cNvSpPr>
          <p:nvPr>
            <p:ph type="body" sz="quarter" idx="13"/>
          </p:nvPr>
        </p:nvSpPr>
        <p:spPr>
          <a:xfrm>
            <a:off x="6380921" y="1043999"/>
            <a:ext cx="5248721" cy="5111475"/>
          </a:xfrm>
          <a:prstGeom prst="rect">
            <a:avLst/>
          </a:prstGeom>
          <a:solidFill>
            <a:schemeClr val="bg2"/>
          </a:solidFill>
        </p:spPr>
        <p:txBody>
          <a:bodyPr vert="horz" lIns="360000" tIns="360000" rIns="360000" bIns="360000" numCol="1" spcCol="720000"/>
          <a:lstStyle>
            <a:lvl1pPr marL="0" indent="0" algn="l">
              <a:lnSpc>
                <a:spcPct val="120000"/>
              </a:lnSpc>
              <a:buFontTx/>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lnSpc>
                <a:spcPct val="200000"/>
              </a:lnSpc>
              <a:buFontTx/>
              <a:buNone/>
              <a:defRPr sz="1600">
                <a:latin typeface="Intro Book"/>
                <a:cs typeface="Intro Book"/>
              </a:defRPr>
            </a:lvl2pPr>
            <a:lvl3pPr marL="1219139" indent="0">
              <a:buFontTx/>
              <a:buNone/>
              <a:defRPr sz="1600">
                <a:latin typeface="Intro Light"/>
                <a:cs typeface="Intro Light"/>
              </a:defRPr>
            </a:lvl3pPr>
            <a:lvl4pPr marL="1828709" indent="0">
              <a:buFontTx/>
              <a:buNone/>
              <a:defRPr sz="1600">
                <a:latin typeface="Intro Light"/>
                <a:cs typeface="Intro Light"/>
              </a:defRPr>
            </a:lvl4pPr>
            <a:lvl5pPr marL="2438278" indent="0">
              <a:buFontTx/>
              <a:buNone/>
              <a:defRPr sz="1600">
                <a:latin typeface="Intro Light"/>
                <a:cs typeface="Intro Light"/>
              </a:defRPr>
            </a:lvl5pPr>
          </a:lstStyle>
          <a:p>
            <a:pPr lvl="0"/>
            <a:r>
              <a:rPr lang="en-US"/>
              <a:t>Click to edit Master text styles</a:t>
            </a:r>
          </a:p>
        </p:txBody>
      </p:sp>
      <p:sp>
        <p:nvSpPr>
          <p:cNvPr id="10" name="Content Placeholder 3">
            <a:extLst>
              <a:ext uri="{FF2B5EF4-FFF2-40B4-BE49-F238E27FC236}">
                <a16:creationId xmlns:a16="http://schemas.microsoft.com/office/drawing/2014/main" id="{D872E139-CB59-7340-B532-90CAC928529C}"/>
              </a:ext>
            </a:extLst>
          </p:cNvPr>
          <p:cNvSpPr>
            <a:spLocks noGrp="1"/>
          </p:cNvSpPr>
          <p:nvPr>
            <p:ph sz="half" idx="2"/>
          </p:nvPr>
        </p:nvSpPr>
        <p:spPr>
          <a:xfrm>
            <a:off x="491780" y="1043999"/>
            <a:ext cx="5562001" cy="5111474"/>
          </a:xfrm>
          <a:prstGeom prst="rect">
            <a:avLst/>
          </a:prstGeom>
        </p:spPr>
        <p:txBody>
          <a:bodyPr/>
          <a:lstStyle>
            <a:lvl1pPr marL="0" indent="0">
              <a:lnSpc>
                <a:spcPct val="120000"/>
              </a:lnSpc>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sz="1867"/>
            </a:lvl2pPr>
            <a:lvl3pPr marL="1219139" indent="0">
              <a:buNone/>
              <a:defRPr sz="1867"/>
            </a:lvl3pPr>
            <a:lvl4pPr marL="1828709" indent="0">
              <a:buNone/>
              <a:defRPr sz="1867"/>
            </a:lvl4pPr>
            <a:lvl5pPr marL="2438278" indent="0">
              <a:buNone/>
              <a:defRPr sz="18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2753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esto+High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491776" y="1044000"/>
            <a:ext cx="11124000" cy="2431490"/>
          </a:xfrm>
          <a:prstGeom prst="rect">
            <a:avLst/>
          </a:prstGeom>
        </p:spPr>
        <p:txBody>
          <a:bodyPr vert="horz" numCol="1"/>
          <a:lstStyle>
            <a:lvl1pPr marL="0" indent="0">
              <a:lnSpc>
                <a:spcPct val="120000"/>
              </a:lnSpc>
              <a:buFontTx/>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lnSpc>
                <a:spcPct val="200000"/>
              </a:lnSpc>
              <a:buFontTx/>
              <a:buNone/>
              <a:defRPr sz="1600">
                <a:latin typeface="Intro Book"/>
                <a:cs typeface="Intro Book"/>
              </a:defRPr>
            </a:lvl2pPr>
            <a:lvl3pPr marL="1219139" indent="0">
              <a:buFontTx/>
              <a:buNone/>
              <a:defRPr sz="1600">
                <a:latin typeface="Intro Light"/>
                <a:cs typeface="Intro Light"/>
              </a:defRPr>
            </a:lvl3pPr>
            <a:lvl4pPr marL="1828709" indent="0">
              <a:buFontTx/>
              <a:buNone/>
              <a:defRPr sz="1600">
                <a:latin typeface="Intro Light"/>
                <a:cs typeface="Intro Light"/>
              </a:defRPr>
            </a:lvl4pPr>
            <a:lvl5pPr marL="2438278" indent="0">
              <a:buFontTx/>
              <a:buNone/>
              <a:defRPr sz="1600">
                <a:latin typeface="Intro Light"/>
                <a:cs typeface="Intro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Slide Number Placeholder 5">
            <a:extLst>
              <a:ext uri="{FF2B5EF4-FFF2-40B4-BE49-F238E27FC236}">
                <a16:creationId xmlns:a16="http://schemas.microsoft.com/office/drawing/2014/main" id="{5DEEBE82-828D-374A-8195-8CA468B052C0}"/>
              </a:ext>
            </a:extLst>
          </p:cNvPr>
          <p:cNvSpPr>
            <a:spLocks noGrp="1" noChangeAspect="1"/>
          </p:cNvSpPr>
          <p:nvPr>
            <p:ph type="sldNum" sz="quarter" idx="4"/>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lvl1pPr algn="ctr">
              <a:defRPr sz="1200" b="0">
                <a:solidFill>
                  <a:schemeClr val="accent1"/>
                </a:solidFill>
                <a:latin typeface="Roboto" panose="02000000000000000000" pitchFamily="2" charset="0"/>
                <a:ea typeface="Roboto" panose="02000000000000000000" pitchFamily="2" charset="0"/>
                <a:cs typeface="Calibri" panose="020F0502020204030204" pitchFamily="34" charset="0"/>
              </a:defRPr>
            </a:lvl1pPr>
          </a:lstStyle>
          <a:p>
            <a:fld id="{7C82378E-73BB-5342-A055-56BDFDE9791A}" type="slidenum">
              <a:rPr lang="en-US" smtClean="0"/>
              <a:pPr/>
              <a:t>‹N›</a:t>
            </a:fld>
            <a:endParaRPr lang="en-US"/>
          </a:p>
        </p:txBody>
      </p:sp>
      <p:sp>
        <p:nvSpPr>
          <p:cNvPr id="5" name="Text Placeholder 5">
            <a:extLst>
              <a:ext uri="{FF2B5EF4-FFF2-40B4-BE49-F238E27FC236}">
                <a16:creationId xmlns:a16="http://schemas.microsoft.com/office/drawing/2014/main" id="{0B20A151-6F70-1946-8E8A-9560E7E7E8F0}"/>
              </a:ext>
            </a:extLst>
          </p:cNvPr>
          <p:cNvSpPr>
            <a:spLocks noGrp="1"/>
          </p:cNvSpPr>
          <p:nvPr>
            <p:ph type="body" sz="quarter" idx="13"/>
          </p:nvPr>
        </p:nvSpPr>
        <p:spPr>
          <a:xfrm>
            <a:off x="491776" y="3724508"/>
            <a:ext cx="11137944" cy="2431490"/>
          </a:xfrm>
          <a:prstGeom prst="rect">
            <a:avLst/>
          </a:prstGeom>
          <a:solidFill>
            <a:schemeClr val="accent4"/>
          </a:solidFill>
        </p:spPr>
        <p:txBody>
          <a:bodyPr vert="horz" lIns="360000" tIns="360000" rIns="360000" bIns="360000" numCol="1" spcCol="720000"/>
          <a:lstStyle>
            <a:lvl1pPr marL="0" indent="0" algn="l">
              <a:lnSpc>
                <a:spcPct val="120000"/>
              </a:lnSpc>
              <a:buFontTx/>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lnSpc>
                <a:spcPct val="200000"/>
              </a:lnSpc>
              <a:buFontTx/>
              <a:buNone/>
              <a:defRPr sz="1600">
                <a:latin typeface="Intro Book"/>
                <a:cs typeface="Intro Book"/>
              </a:defRPr>
            </a:lvl2pPr>
            <a:lvl3pPr marL="1219139" indent="0">
              <a:buFontTx/>
              <a:buNone/>
              <a:defRPr sz="1600">
                <a:latin typeface="Intro Light"/>
                <a:cs typeface="Intro Light"/>
              </a:defRPr>
            </a:lvl3pPr>
            <a:lvl4pPr marL="1828709" indent="0">
              <a:buFontTx/>
              <a:buNone/>
              <a:defRPr sz="1600">
                <a:latin typeface="Intro Light"/>
                <a:cs typeface="Intro Light"/>
              </a:defRPr>
            </a:lvl4pPr>
            <a:lvl5pPr marL="2438278" indent="0">
              <a:buFontTx/>
              <a:buNone/>
              <a:defRPr sz="1600">
                <a:latin typeface="Intro Light"/>
                <a:cs typeface="Intro Light"/>
              </a:defRPr>
            </a:lvl5pPr>
          </a:lstStyle>
          <a:p>
            <a:pPr lvl="0"/>
            <a:r>
              <a:rPr lang="en-US"/>
              <a:t>Click to edit Master text styles</a:t>
            </a:r>
          </a:p>
        </p:txBody>
      </p:sp>
    </p:spTree>
    <p:extLst>
      <p:ext uri="{BB962C8B-B14F-4D97-AF65-F5344CB8AC3E}">
        <p14:creationId xmlns:p14="http://schemas.microsoft.com/office/powerpoint/2010/main" val="4292580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esto e contenut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3669" y="1548013"/>
            <a:ext cx="5053555" cy="4379297"/>
          </a:xfrm>
          <a:prstGeom prst="rect">
            <a:avLst/>
          </a:prstGeom>
        </p:spPr>
        <p:txBody>
          <a:bodyPr/>
          <a:lstStyle>
            <a:lvl1pPr marL="0" indent="0">
              <a:lnSpc>
                <a:spcPct val="120000"/>
              </a:lnSpc>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sz="1867">
                <a:latin typeface="Intro Book"/>
                <a:cs typeface="Intro Book"/>
              </a:defRPr>
            </a:lvl2pPr>
            <a:lvl3pPr marL="1219139" indent="0">
              <a:buNone/>
              <a:defRPr sz="1867">
                <a:latin typeface="Intro Book"/>
                <a:cs typeface="Intro Book"/>
              </a:defRPr>
            </a:lvl3pPr>
            <a:lvl4pPr marL="1828709" indent="0">
              <a:buNone/>
              <a:defRPr sz="1867">
                <a:latin typeface="Intro Book"/>
                <a:cs typeface="Intro Book"/>
              </a:defRPr>
            </a:lvl4pPr>
            <a:lvl5pPr marL="2438278" indent="0">
              <a:buNone/>
              <a:defRPr sz="1867">
                <a:latin typeface="Intro Book"/>
                <a:cs typeface="Intro Book"/>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92A28DB5-D8F4-A54C-A451-BCEF47B119B9}"/>
              </a:ext>
            </a:extLst>
          </p:cNvPr>
          <p:cNvSpPr>
            <a:spLocks noGrp="1"/>
          </p:cNvSpPr>
          <p:nvPr>
            <p:ph sz="half" idx="2"/>
          </p:nvPr>
        </p:nvSpPr>
        <p:spPr>
          <a:xfrm>
            <a:off x="6136961" y="1546841"/>
            <a:ext cx="5053555" cy="4379296"/>
          </a:xfrm>
          <a:prstGeom prst="rect">
            <a:avLst/>
          </a:prstGeom>
        </p:spPr>
        <p:txBody>
          <a:bodyPr/>
          <a:lstStyle>
            <a:lvl1pPr marL="0" indent="0">
              <a:lnSpc>
                <a:spcPct val="120000"/>
              </a:lnSpc>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sz="1867"/>
            </a:lvl2pPr>
            <a:lvl3pPr marL="1219139" indent="0">
              <a:buNone/>
              <a:defRPr sz="1867"/>
            </a:lvl3pPr>
            <a:lvl4pPr marL="1828709" indent="0">
              <a:buNone/>
              <a:defRPr sz="1867"/>
            </a:lvl4pPr>
            <a:lvl5pPr marL="2438278" indent="0">
              <a:buNone/>
              <a:defRPr sz="18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1">
            <a:extLst>
              <a:ext uri="{FF2B5EF4-FFF2-40B4-BE49-F238E27FC236}">
                <a16:creationId xmlns:a16="http://schemas.microsoft.com/office/drawing/2014/main" id="{B239A186-D442-BA4C-8133-FAB057DB6A7D}"/>
              </a:ext>
            </a:extLst>
          </p:cNvPr>
          <p:cNvSpPr>
            <a:spLocks noGrp="1"/>
          </p:cNvSpPr>
          <p:nvPr>
            <p:ph type="title"/>
          </p:nvPr>
        </p:nvSpPr>
        <p:spPr>
          <a:xfrm>
            <a:off x="760959" y="318875"/>
            <a:ext cx="9162701" cy="373476"/>
          </a:xfrm>
          <a:prstGeom prst="rect">
            <a:avLst/>
          </a:prstGeom>
        </p:spPr>
        <p:txBody>
          <a:bodyPr vert="horz" lIns="91440" tIns="45720" rIns="91440" bIns="45720" rtlCol="0" anchor="ctr">
            <a:noAutofit/>
          </a:bodyPr>
          <a:lstStyle/>
          <a:p>
            <a:r>
              <a:rPr lang="en-US"/>
              <a:t>Click to edit Master title style</a:t>
            </a:r>
          </a:p>
        </p:txBody>
      </p:sp>
      <p:sp>
        <p:nvSpPr>
          <p:cNvPr id="7" name="Slide Number Placeholder 5">
            <a:extLst>
              <a:ext uri="{FF2B5EF4-FFF2-40B4-BE49-F238E27FC236}">
                <a16:creationId xmlns:a16="http://schemas.microsoft.com/office/drawing/2014/main" id="{A17DAD2B-42D3-4D4C-974F-22B4A8518AB1}"/>
              </a:ext>
            </a:extLst>
          </p:cNvPr>
          <p:cNvSpPr>
            <a:spLocks noGrp="1" noChangeAspect="1"/>
          </p:cNvSpPr>
          <p:nvPr>
            <p:ph type="sldNum" sz="quarter" idx="4"/>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lvl1pPr algn="ctr">
              <a:defRPr sz="1200" b="0">
                <a:solidFill>
                  <a:schemeClr val="accent1"/>
                </a:solidFill>
                <a:latin typeface="Roboto" panose="02000000000000000000" pitchFamily="2" charset="0"/>
                <a:ea typeface="Roboto" panose="02000000000000000000" pitchFamily="2" charset="0"/>
                <a:cs typeface="Calibri" panose="020F0502020204030204" pitchFamily="34" charset="0"/>
              </a:defRPr>
            </a:lvl1pPr>
          </a:lstStyle>
          <a:p>
            <a:fld id="{7C82378E-73BB-5342-A055-56BDFDE9791A}" type="slidenum">
              <a:rPr lang="en-US" smtClean="0"/>
              <a:pPr/>
              <a:t>‹N›</a:t>
            </a:fld>
            <a:endParaRPr lang="en-US"/>
          </a:p>
        </p:txBody>
      </p:sp>
    </p:spTree>
    <p:extLst>
      <p:ext uri="{BB962C8B-B14F-4D97-AF65-F5344CB8AC3E}">
        <p14:creationId xmlns:p14="http://schemas.microsoft.com/office/powerpoint/2010/main" val="1563765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olo e contenuto">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92A28DB5-D8F4-A54C-A451-BCEF47B119B9}"/>
              </a:ext>
            </a:extLst>
          </p:cNvPr>
          <p:cNvSpPr>
            <a:spLocks noGrp="1"/>
          </p:cNvSpPr>
          <p:nvPr>
            <p:ph sz="half" idx="2"/>
          </p:nvPr>
        </p:nvSpPr>
        <p:spPr>
          <a:xfrm>
            <a:off x="5352588" y="1546841"/>
            <a:ext cx="5595317" cy="4379296"/>
          </a:xfrm>
          <a:prstGeom prst="rect">
            <a:avLst/>
          </a:prstGeom>
        </p:spPr>
        <p:txBody>
          <a:bodyPr/>
          <a:lstStyle>
            <a:lvl1pPr marL="0" indent="0">
              <a:lnSpc>
                <a:spcPct val="120000"/>
              </a:lnSpc>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sz="1867"/>
            </a:lvl2pPr>
            <a:lvl3pPr marL="1219139" indent="0">
              <a:buNone/>
              <a:defRPr sz="1867"/>
            </a:lvl3pPr>
            <a:lvl4pPr marL="1828709" indent="0">
              <a:buNone/>
              <a:defRPr sz="1867"/>
            </a:lvl4pPr>
            <a:lvl5pPr marL="2438278" indent="0">
              <a:buNone/>
              <a:defRPr sz="18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7F558286-195D-6248-95EB-7C5F6E010663}"/>
              </a:ext>
            </a:extLst>
          </p:cNvPr>
          <p:cNvSpPr>
            <a:spLocks noGrp="1"/>
          </p:cNvSpPr>
          <p:nvPr>
            <p:ph type="body" sz="quarter" idx="13" hasCustomPrompt="1"/>
          </p:nvPr>
        </p:nvSpPr>
        <p:spPr>
          <a:xfrm>
            <a:off x="491791" y="1546847"/>
            <a:ext cx="4102527" cy="4379297"/>
          </a:xfrm>
          <a:prstGeom prst="rect">
            <a:avLst/>
          </a:prstGeom>
        </p:spPr>
        <p:txBody>
          <a:bodyPr vert="horz" numCol="1" spcCol="1080000"/>
          <a:lstStyle>
            <a:lvl1pPr marL="0" indent="0">
              <a:lnSpc>
                <a:spcPct val="100000"/>
              </a:lnSpc>
              <a:buFontTx/>
              <a:buNone/>
              <a:defRPr sz="3200" b="1">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lnSpc>
                <a:spcPct val="200000"/>
              </a:lnSpc>
              <a:buFontTx/>
              <a:buNone/>
              <a:defRPr sz="1600">
                <a:latin typeface="Intro Book"/>
                <a:cs typeface="Intro Book"/>
              </a:defRPr>
            </a:lvl2pPr>
            <a:lvl3pPr marL="1219139" indent="0">
              <a:buFontTx/>
              <a:buNone/>
              <a:defRPr sz="1600">
                <a:latin typeface="Intro Light"/>
                <a:cs typeface="Intro Light"/>
              </a:defRPr>
            </a:lvl3pPr>
            <a:lvl4pPr marL="1828709" indent="0">
              <a:buFontTx/>
              <a:buNone/>
              <a:defRPr sz="1600">
                <a:latin typeface="Intro Light"/>
                <a:cs typeface="Intro Light"/>
              </a:defRPr>
            </a:lvl4pPr>
            <a:lvl5pPr marL="2438278" indent="0">
              <a:buFontTx/>
              <a:buNone/>
              <a:defRPr sz="1600">
                <a:latin typeface="Intro Light"/>
                <a:cs typeface="Intro Light"/>
              </a:defRPr>
            </a:lvl5pPr>
          </a:lstStyle>
          <a:p>
            <a:pPr lvl="0"/>
            <a:r>
              <a:rPr lang="it-IT"/>
              <a:t>Click to </a:t>
            </a:r>
            <a:r>
              <a:rPr lang="it-IT" err="1"/>
              <a:t>edit</a:t>
            </a:r>
            <a:r>
              <a:rPr lang="it-IT"/>
              <a:t> Master text </a:t>
            </a:r>
            <a:r>
              <a:rPr lang="it-IT" err="1"/>
              <a:t>styles</a:t>
            </a:r>
            <a:endParaRPr lang="it-IT"/>
          </a:p>
        </p:txBody>
      </p:sp>
      <p:sp>
        <p:nvSpPr>
          <p:cNvPr id="6" name="Title Placeholder 1">
            <a:extLst>
              <a:ext uri="{FF2B5EF4-FFF2-40B4-BE49-F238E27FC236}">
                <a16:creationId xmlns:a16="http://schemas.microsoft.com/office/drawing/2014/main" id="{9D85250E-97AE-914E-AD0B-17DFDC9FE015}"/>
              </a:ext>
            </a:extLst>
          </p:cNvPr>
          <p:cNvSpPr>
            <a:spLocks noGrp="1"/>
          </p:cNvSpPr>
          <p:nvPr>
            <p:ph type="title"/>
          </p:nvPr>
        </p:nvSpPr>
        <p:spPr>
          <a:xfrm>
            <a:off x="760959" y="318875"/>
            <a:ext cx="9162701" cy="373476"/>
          </a:xfrm>
          <a:prstGeom prst="rect">
            <a:avLst/>
          </a:prstGeom>
        </p:spPr>
        <p:txBody>
          <a:bodyPr vert="horz" lIns="91440" tIns="45720" rIns="91440" bIns="45720" rtlCol="0" anchor="ctr">
            <a:noAutofit/>
          </a:bodyPr>
          <a:lstStyle/>
          <a:p>
            <a:r>
              <a:rPr lang="en-US"/>
              <a:t>Click to edit Master title style</a:t>
            </a:r>
          </a:p>
        </p:txBody>
      </p:sp>
      <p:sp>
        <p:nvSpPr>
          <p:cNvPr id="7" name="Slide Number Placeholder 5">
            <a:extLst>
              <a:ext uri="{FF2B5EF4-FFF2-40B4-BE49-F238E27FC236}">
                <a16:creationId xmlns:a16="http://schemas.microsoft.com/office/drawing/2014/main" id="{D8C9DDCE-6420-3743-B57D-F44110973BE9}"/>
              </a:ext>
            </a:extLst>
          </p:cNvPr>
          <p:cNvSpPr>
            <a:spLocks noGrp="1" noChangeAspect="1"/>
          </p:cNvSpPr>
          <p:nvPr>
            <p:ph type="sldNum" sz="quarter" idx="4"/>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lvl1pPr algn="ctr">
              <a:defRPr sz="1200" b="0">
                <a:solidFill>
                  <a:schemeClr val="accent1"/>
                </a:solidFill>
                <a:latin typeface="Roboto" panose="02000000000000000000" pitchFamily="2" charset="0"/>
                <a:ea typeface="Roboto" panose="02000000000000000000" pitchFamily="2" charset="0"/>
                <a:cs typeface="Calibri" panose="020F0502020204030204" pitchFamily="34" charset="0"/>
              </a:defRPr>
            </a:lvl1pPr>
          </a:lstStyle>
          <a:p>
            <a:fld id="{7C82378E-73BB-5342-A055-56BDFDE9791A}" type="slidenum">
              <a:rPr lang="en-US" smtClean="0"/>
              <a:pPr/>
              <a:t>‹N›</a:t>
            </a:fld>
            <a:endParaRPr lang="en-US"/>
          </a:p>
        </p:txBody>
      </p:sp>
    </p:spTree>
    <p:extLst>
      <p:ext uri="{BB962C8B-B14F-4D97-AF65-F5344CB8AC3E}">
        <p14:creationId xmlns:p14="http://schemas.microsoft.com/office/powerpoint/2010/main" val="4037577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ontenuto">
    <p:spTree>
      <p:nvGrpSpPr>
        <p:cNvPr id="1" name=""/>
        <p:cNvGrpSpPr/>
        <p:nvPr/>
      </p:nvGrpSpPr>
      <p:grpSpPr>
        <a:xfrm>
          <a:off x="0" y="0"/>
          <a:ext cx="0" cy="0"/>
          <a:chOff x="0" y="0"/>
          <a:chExt cx="0" cy="0"/>
        </a:xfrm>
      </p:grpSpPr>
      <p:sp>
        <p:nvSpPr>
          <p:cNvPr id="9" name="Content Placeholder 6"/>
          <p:cNvSpPr>
            <a:spLocks noGrp="1"/>
          </p:cNvSpPr>
          <p:nvPr>
            <p:ph sz="quarter" idx="13" hasCustomPrompt="1"/>
          </p:nvPr>
        </p:nvSpPr>
        <p:spPr>
          <a:xfrm>
            <a:off x="491780" y="1044000"/>
            <a:ext cx="11090621" cy="4637059"/>
          </a:xfrm>
          <a:prstGeom prst="rect">
            <a:avLst/>
          </a:prstGeom>
        </p:spPr>
        <p:txBody>
          <a:bodyPr vert="horz"/>
          <a:lstStyle>
            <a:lvl1pPr marL="0" indent="0">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it-IT"/>
              <a:t>Click to </a:t>
            </a:r>
            <a:r>
              <a:rPr lang="it-IT" err="1"/>
              <a:t>edit</a:t>
            </a:r>
            <a:r>
              <a:rPr lang="it-IT"/>
              <a:t> Master text </a:t>
            </a:r>
            <a:r>
              <a:rPr lang="it-IT" err="1"/>
              <a:t>styles</a:t>
            </a:r>
            <a:endParaRPr lang="it-IT"/>
          </a:p>
          <a:p>
            <a:pPr lvl="0"/>
            <a:r>
              <a:rPr lang="it-IT"/>
              <a:t>Second </a:t>
            </a:r>
            <a:r>
              <a:rPr lang="it-IT" err="1"/>
              <a:t>level</a:t>
            </a:r>
            <a:endParaRPr lang="it-IT"/>
          </a:p>
          <a:p>
            <a:pPr lvl="0"/>
            <a:r>
              <a:rPr lang="it-IT"/>
              <a:t>Third </a:t>
            </a:r>
            <a:r>
              <a:rPr lang="it-IT" err="1"/>
              <a:t>level</a:t>
            </a:r>
            <a:endParaRPr lang="it-IT"/>
          </a:p>
          <a:p>
            <a:pPr lvl="0"/>
            <a:r>
              <a:rPr lang="it-IT" err="1"/>
              <a:t>Fourth</a:t>
            </a:r>
            <a:r>
              <a:rPr lang="it-IT"/>
              <a:t> </a:t>
            </a:r>
            <a:r>
              <a:rPr lang="it-IT" err="1"/>
              <a:t>level</a:t>
            </a:r>
            <a:endParaRPr lang="it-IT"/>
          </a:p>
          <a:p>
            <a:pPr lvl="0"/>
            <a:r>
              <a:rPr lang="it-IT" err="1"/>
              <a:t>Fifth</a:t>
            </a:r>
            <a:r>
              <a:rPr lang="it-IT"/>
              <a:t> </a:t>
            </a:r>
            <a:r>
              <a:rPr lang="it-IT" err="1"/>
              <a:t>level</a:t>
            </a:r>
            <a:endParaRPr lang="en-US"/>
          </a:p>
        </p:txBody>
      </p:sp>
      <p:sp>
        <p:nvSpPr>
          <p:cNvPr id="6" name="Text Placeholder 5">
            <a:extLst>
              <a:ext uri="{FF2B5EF4-FFF2-40B4-BE49-F238E27FC236}">
                <a16:creationId xmlns:a16="http://schemas.microsoft.com/office/drawing/2014/main" id="{583F0454-7C5E-8F4F-B38D-7AD55F637AA3}"/>
              </a:ext>
            </a:extLst>
          </p:cNvPr>
          <p:cNvSpPr>
            <a:spLocks noGrp="1"/>
          </p:cNvSpPr>
          <p:nvPr>
            <p:ph type="body" sz="quarter" idx="14"/>
          </p:nvPr>
        </p:nvSpPr>
        <p:spPr>
          <a:xfrm>
            <a:off x="491785" y="5745483"/>
            <a:ext cx="11090628" cy="327660"/>
          </a:xfrm>
          <a:prstGeom prst="rect">
            <a:avLst/>
          </a:prstGeom>
        </p:spPr>
        <p:txBody>
          <a:bodyPr vert="horz"/>
          <a:lstStyle>
            <a:lvl1pPr marL="0" indent="0" algn="ctr">
              <a:buNone/>
              <a:defRPr sz="13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B01253BB-25EC-8E4F-B807-B4793198A20D}"/>
              </a:ext>
            </a:extLst>
          </p:cNvPr>
          <p:cNvSpPr>
            <a:spLocks noGrp="1"/>
          </p:cNvSpPr>
          <p:nvPr>
            <p:ph type="title"/>
          </p:nvPr>
        </p:nvSpPr>
        <p:spPr>
          <a:xfrm>
            <a:off x="760959" y="318875"/>
            <a:ext cx="9162701" cy="373476"/>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5">
            <a:extLst>
              <a:ext uri="{FF2B5EF4-FFF2-40B4-BE49-F238E27FC236}">
                <a16:creationId xmlns:a16="http://schemas.microsoft.com/office/drawing/2014/main" id="{22F3C2B9-AAAF-6A46-BBF8-4931ECC22E98}"/>
              </a:ext>
            </a:extLst>
          </p:cNvPr>
          <p:cNvSpPr>
            <a:spLocks noGrp="1" noChangeAspect="1"/>
          </p:cNvSpPr>
          <p:nvPr>
            <p:ph type="sldNum" sz="quarter" idx="4"/>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lvl1pPr algn="ctr">
              <a:defRPr sz="1200" b="0">
                <a:solidFill>
                  <a:schemeClr val="accent1"/>
                </a:solidFill>
                <a:latin typeface="Roboto" panose="02000000000000000000" pitchFamily="2" charset="0"/>
                <a:ea typeface="Roboto" panose="02000000000000000000" pitchFamily="2" charset="0"/>
                <a:cs typeface="Calibri" panose="020F0502020204030204" pitchFamily="34" charset="0"/>
              </a:defRPr>
            </a:lvl1pPr>
          </a:lstStyle>
          <a:p>
            <a:fld id="{7C82378E-73BB-5342-A055-56BDFDE9791A}" type="slidenum">
              <a:rPr lang="en-US" smtClean="0"/>
              <a:pPr/>
              <a:t>‹N›</a:t>
            </a:fld>
            <a:endParaRPr lang="en-US"/>
          </a:p>
        </p:txBody>
      </p:sp>
    </p:spTree>
    <p:extLst>
      <p:ext uri="{BB962C8B-B14F-4D97-AF65-F5344CB8AC3E}">
        <p14:creationId xmlns:p14="http://schemas.microsoft.com/office/powerpoint/2010/main" val="1706668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Testo e contenuto (didascali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3669" y="1546841"/>
            <a:ext cx="5053555" cy="3771920"/>
          </a:xfrm>
          <a:prstGeom prst="rect">
            <a:avLst/>
          </a:prstGeom>
        </p:spPr>
        <p:txBody>
          <a:bodyPr/>
          <a:lstStyle>
            <a:lvl1pPr marL="0" indent="0">
              <a:lnSpc>
                <a:spcPct val="120000"/>
              </a:lnSpc>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sz="1867">
                <a:latin typeface="Intro Book"/>
                <a:cs typeface="Intro Book"/>
              </a:defRPr>
            </a:lvl2pPr>
            <a:lvl3pPr marL="1219139" indent="0">
              <a:buNone/>
              <a:defRPr sz="1867">
                <a:latin typeface="Intro Book"/>
                <a:cs typeface="Intro Book"/>
              </a:defRPr>
            </a:lvl3pPr>
            <a:lvl4pPr marL="1828709" indent="0">
              <a:buNone/>
              <a:defRPr sz="1867">
                <a:latin typeface="Intro Book"/>
                <a:cs typeface="Intro Book"/>
              </a:defRPr>
            </a:lvl4pPr>
            <a:lvl5pPr marL="2438278" indent="0">
              <a:buNone/>
              <a:defRPr sz="1867">
                <a:latin typeface="Intro Book"/>
                <a:cs typeface="Intro Book"/>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36961" y="1546841"/>
            <a:ext cx="5053555" cy="3771920"/>
          </a:xfrm>
          <a:prstGeom prst="rect">
            <a:avLst/>
          </a:prstGeom>
        </p:spPr>
        <p:txBody>
          <a:bodyPr/>
          <a:lstStyle>
            <a:lvl1pPr marL="0" indent="0">
              <a:lnSpc>
                <a:spcPct val="120000"/>
              </a:lnSpc>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sz="1867"/>
            </a:lvl2pPr>
            <a:lvl3pPr marL="1219139" indent="0">
              <a:buNone/>
              <a:defRPr sz="1867"/>
            </a:lvl3pPr>
            <a:lvl4pPr marL="1828709" indent="0">
              <a:buNone/>
              <a:defRPr sz="1867"/>
            </a:lvl4pPr>
            <a:lvl5pPr marL="2438278" indent="0">
              <a:buNone/>
              <a:defRPr sz="18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B5CD0772-B75C-1140-9871-5F5DF887E5F6}"/>
              </a:ext>
            </a:extLst>
          </p:cNvPr>
          <p:cNvSpPr>
            <a:spLocks noGrp="1"/>
          </p:cNvSpPr>
          <p:nvPr>
            <p:ph type="body" sz="quarter" idx="14"/>
          </p:nvPr>
        </p:nvSpPr>
        <p:spPr>
          <a:xfrm>
            <a:off x="543669" y="5448303"/>
            <a:ext cx="5053555" cy="469644"/>
          </a:xfrm>
          <a:prstGeom prst="rect">
            <a:avLst/>
          </a:prstGeom>
        </p:spPr>
        <p:txBody>
          <a:bodyPr vert="horz"/>
          <a:lstStyle>
            <a:lvl1pPr marL="0" indent="0" algn="l">
              <a:buNone/>
              <a:defRPr sz="13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D92EC477-F350-3148-83D2-F8EB87A87340}"/>
              </a:ext>
            </a:extLst>
          </p:cNvPr>
          <p:cNvSpPr>
            <a:spLocks noGrp="1"/>
          </p:cNvSpPr>
          <p:nvPr>
            <p:ph type="body" sz="quarter" idx="15"/>
          </p:nvPr>
        </p:nvSpPr>
        <p:spPr>
          <a:xfrm>
            <a:off x="6136960" y="5448303"/>
            <a:ext cx="5093256" cy="469644"/>
          </a:xfrm>
          <a:prstGeom prst="rect">
            <a:avLst/>
          </a:prstGeom>
        </p:spPr>
        <p:txBody>
          <a:bodyPr vert="horz"/>
          <a:lstStyle>
            <a:lvl1pPr marL="0" indent="0" algn="l">
              <a:buNone/>
              <a:defRPr sz="13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6F7AB511-D1C5-CA4C-B237-B08817043AA8}"/>
              </a:ext>
            </a:extLst>
          </p:cNvPr>
          <p:cNvSpPr>
            <a:spLocks noGrp="1"/>
          </p:cNvSpPr>
          <p:nvPr>
            <p:ph type="title"/>
          </p:nvPr>
        </p:nvSpPr>
        <p:spPr>
          <a:xfrm>
            <a:off x="760959" y="318875"/>
            <a:ext cx="9162701" cy="373476"/>
          </a:xfrm>
          <a:prstGeom prst="rect">
            <a:avLst/>
          </a:prstGeom>
        </p:spPr>
        <p:txBody>
          <a:bodyPr vert="horz" lIns="91440" tIns="45720" rIns="91440" bIns="45720" rtlCol="0" anchor="ctr">
            <a:noAutofit/>
          </a:bodyPr>
          <a:lstStyle/>
          <a:p>
            <a:r>
              <a:rPr lang="en-US"/>
              <a:t>Click to edit Master title style</a:t>
            </a:r>
          </a:p>
        </p:txBody>
      </p:sp>
      <p:sp>
        <p:nvSpPr>
          <p:cNvPr id="12" name="Slide Number Placeholder 5">
            <a:extLst>
              <a:ext uri="{FF2B5EF4-FFF2-40B4-BE49-F238E27FC236}">
                <a16:creationId xmlns:a16="http://schemas.microsoft.com/office/drawing/2014/main" id="{43340A01-63E8-8F4E-9CE4-D9AAE692C6A3}"/>
              </a:ext>
            </a:extLst>
          </p:cNvPr>
          <p:cNvSpPr>
            <a:spLocks noGrp="1" noChangeAspect="1"/>
          </p:cNvSpPr>
          <p:nvPr>
            <p:ph type="sldNum" sz="quarter" idx="4"/>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lvl1pPr algn="ctr">
              <a:defRPr sz="1200" b="0">
                <a:solidFill>
                  <a:schemeClr val="accent1"/>
                </a:solidFill>
                <a:latin typeface="Roboto" panose="02000000000000000000" pitchFamily="2" charset="0"/>
                <a:ea typeface="Roboto" panose="02000000000000000000" pitchFamily="2" charset="0"/>
                <a:cs typeface="Calibri" panose="020F0502020204030204" pitchFamily="34" charset="0"/>
              </a:defRPr>
            </a:lvl1pPr>
          </a:lstStyle>
          <a:p>
            <a:fld id="{7C82378E-73BB-5342-A055-56BDFDE9791A}" type="slidenum">
              <a:rPr lang="en-US" smtClean="0"/>
              <a:pPr/>
              <a:t>‹N›</a:t>
            </a:fld>
            <a:endParaRPr lang="en-US"/>
          </a:p>
        </p:txBody>
      </p:sp>
    </p:spTree>
    <p:extLst>
      <p:ext uri="{BB962C8B-B14F-4D97-AF65-F5344CB8AC3E}">
        <p14:creationId xmlns:p14="http://schemas.microsoft.com/office/powerpoint/2010/main" val="2362960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Grafici+High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3669" y="1078490"/>
            <a:ext cx="5254335" cy="3771920"/>
          </a:xfrm>
          <a:prstGeom prst="rect">
            <a:avLst/>
          </a:prstGeom>
        </p:spPr>
        <p:txBody>
          <a:bodyPr/>
          <a:lstStyle>
            <a:lvl1pPr marL="0" indent="0">
              <a:lnSpc>
                <a:spcPct val="120000"/>
              </a:lnSpc>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sz="1867">
                <a:latin typeface="Intro Book"/>
                <a:cs typeface="Intro Book"/>
              </a:defRPr>
            </a:lvl2pPr>
            <a:lvl3pPr marL="1219139" indent="0">
              <a:buNone/>
              <a:defRPr sz="1867">
                <a:latin typeface="Intro Book"/>
                <a:cs typeface="Intro Book"/>
              </a:defRPr>
            </a:lvl3pPr>
            <a:lvl4pPr marL="1828709" indent="0">
              <a:buNone/>
              <a:defRPr sz="1867">
                <a:latin typeface="Intro Book"/>
                <a:cs typeface="Intro Book"/>
              </a:defRPr>
            </a:lvl4pPr>
            <a:lvl5pPr marL="2438278" indent="0">
              <a:buNone/>
              <a:defRPr sz="1867">
                <a:latin typeface="Intro Book"/>
                <a:cs typeface="Intro Book"/>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1931" y="1078490"/>
            <a:ext cx="5254335" cy="3771920"/>
          </a:xfrm>
          <a:prstGeom prst="rect">
            <a:avLst/>
          </a:prstGeom>
        </p:spPr>
        <p:txBody>
          <a:bodyPr/>
          <a:lstStyle>
            <a:lvl1pPr marL="0" indent="0">
              <a:lnSpc>
                <a:spcPct val="120000"/>
              </a:lnSpc>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sz="1867"/>
            </a:lvl2pPr>
            <a:lvl3pPr marL="1219139" indent="0">
              <a:buNone/>
              <a:defRPr sz="1867"/>
            </a:lvl3pPr>
            <a:lvl4pPr marL="1828709" indent="0">
              <a:buNone/>
              <a:defRPr sz="1867"/>
            </a:lvl4pPr>
            <a:lvl5pPr marL="2438278" indent="0">
              <a:buNone/>
              <a:defRPr sz="18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C82378E-73BB-5342-A055-56BDFDE9791A}" type="slidenum">
              <a:rPr lang="en-US" smtClean="0"/>
              <a:t>‹N›</a:t>
            </a:fld>
            <a:endParaRPr lang="en-US"/>
          </a:p>
        </p:txBody>
      </p:sp>
      <p:sp>
        <p:nvSpPr>
          <p:cNvPr id="10" name="Text Placeholder 5">
            <a:extLst>
              <a:ext uri="{FF2B5EF4-FFF2-40B4-BE49-F238E27FC236}">
                <a16:creationId xmlns:a16="http://schemas.microsoft.com/office/drawing/2014/main" id="{D561C5EF-5F4A-8546-A2B4-45788290772D}"/>
              </a:ext>
            </a:extLst>
          </p:cNvPr>
          <p:cNvSpPr>
            <a:spLocks noGrp="1"/>
          </p:cNvSpPr>
          <p:nvPr>
            <p:ph type="body" sz="quarter" idx="13"/>
          </p:nvPr>
        </p:nvSpPr>
        <p:spPr>
          <a:xfrm>
            <a:off x="543668" y="4951140"/>
            <a:ext cx="11086051" cy="1405055"/>
          </a:xfrm>
          <a:prstGeom prst="rect">
            <a:avLst/>
          </a:prstGeom>
          <a:solidFill>
            <a:schemeClr val="accent4"/>
          </a:solidFill>
        </p:spPr>
        <p:txBody>
          <a:bodyPr vert="horz" lIns="360000" tIns="360000" rIns="360000" bIns="360000" numCol="1" spcCol="720000" anchor="ctr"/>
          <a:lstStyle>
            <a:lvl1pPr marL="0" indent="0" algn="l">
              <a:lnSpc>
                <a:spcPct val="120000"/>
              </a:lnSpc>
              <a:buFontTx/>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lnSpc>
                <a:spcPct val="200000"/>
              </a:lnSpc>
              <a:buFontTx/>
              <a:buNone/>
              <a:defRPr sz="1600">
                <a:latin typeface="Intro Book"/>
                <a:cs typeface="Intro Book"/>
              </a:defRPr>
            </a:lvl2pPr>
            <a:lvl3pPr marL="1219139" indent="0">
              <a:buFontTx/>
              <a:buNone/>
              <a:defRPr sz="1600">
                <a:latin typeface="Intro Light"/>
                <a:cs typeface="Intro Light"/>
              </a:defRPr>
            </a:lvl3pPr>
            <a:lvl4pPr marL="1828709" indent="0">
              <a:buFontTx/>
              <a:buNone/>
              <a:defRPr sz="1600">
                <a:latin typeface="Intro Light"/>
                <a:cs typeface="Intro Light"/>
              </a:defRPr>
            </a:lvl4pPr>
            <a:lvl5pPr marL="2438278" indent="0">
              <a:buFontTx/>
              <a:buNone/>
              <a:defRPr sz="1600">
                <a:latin typeface="Intro Light"/>
                <a:cs typeface="Intro Light"/>
              </a:defRPr>
            </a:lvl5pPr>
          </a:lstStyle>
          <a:p>
            <a:pPr lvl="0"/>
            <a:r>
              <a:rPr lang="en-US"/>
              <a:t>Click to edit Master text styles</a:t>
            </a:r>
          </a:p>
        </p:txBody>
      </p:sp>
    </p:spTree>
    <p:extLst>
      <p:ext uri="{BB962C8B-B14F-4D97-AF65-F5344CB8AC3E}">
        <p14:creationId xmlns:p14="http://schemas.microsoft.com/office/powerpoint/2010/main" val="283768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Grafici+Tes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3669" y="2550451"/>
            <a:ext cx="5254335" cy="3771920"/>
          </a:xfrm>
          <a:prstGeom prst="rect">
            <a:avLst/>
          </a:prstGeom>
        </p:spPr>
        <p:txBody>
          <a:bodyPr/>
          <a:lstStyle>
            <a:lvl1pPr marL="0" indent="0">
              <a:lnSpc>
                <a:spcPct val="120000"/>
              </a:lnSpc>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sz="1867">
                <a:latin typeface="Intro Book"/>
                <a:cs typeface="Intro Book"/>
              </a:defRPr>
            </a:lvl2pPr>
            <a:lvl3pPr marL="1219139" indent="0">
              <a:buNone/>
              <a:defRPr sz="1867">
                <a:latin typeface="Intro Book"/>
                <a:cs typeface="Intro Book"/>
              </a:defRPr>
            </a:lvl3pPr>
            <a:lvl4pPr marL="1828709" indent="0">
              <a:buNone/>
              <a:defRPr sz="1867">
                <a:latin typeface="Intro Book"/>
                <a:cs typeface="Intro Book"/>
              </a:defRPr>
            </a:lvl4pPr>
            <a:lvl5pPr marL="2438278" indent="0">
              <a:buNone/>
              <a:defRPr sz="1867">
                <a:latin typeface="Intro Book"/>
                <a:cs typeface="Intro Book"/>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1931" y="2550451"/>
            <a:ext cx="5254335" cy="3771920"/>
          </a:xfrm>
          <a:prstGeom prst="rect">
            <a:avLst/>
          </a:prstGeom>
        </p:spPr>
        <p:txBody>
          <a:bodyPr/>
          <a:lstStyle>
            <a:lvl1pPr marL="0" indent="0">
              <a:lnSpc>
                <a:spcPct val="120000"/>
              </a:lnSpc>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sz="1867"/>
            </a:lvl2pPr>
            <a:lvl3pPr marL="1219139" indent="0">
              <a:buNone/>
              <a:defRPr sz="1867"/>
            </a:lvl3pPr>
            <a:lvl4pPr marL="1828709" indent="0">
              <a:buNone/>
              <a:defRPr sz="1867"/>
            </a:lvl4pPr>
            <a:lvl5pPr marL="2438278" indent="0">
              <a:buNone/>
              <a:defRPr sz="18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C82378E-73BB-5342-A055-56BDFDE9791A}" type="slidenum">
              <a:rPr lang="en-US" smtClean="0"/>
              <a:t>‹N›</a:t>
            </a:fld>
            <a:endParaRPr lang="en-US"/>
          </a:p>
        </p:txBody>
      </p:sp>
      <p:sp>
        <p:nvSpPr>
          <p:cNvPr id="8" name="Text Placeholder 5">
            <a:extLst>
              <a:ext uri="{FF2B5EF4-FFF2-40B4-BE49-F238E27FC236}">
                <a16:creationId xmlns:a16="http://schemas.microsoft.com/office/drawing/2014/main" id="{368B5464-C6A3-734B-AE42-CE54A5D2887D}"/>
              </a:ext>
            </a:extLst>
          </p:cNvPr>
          <p:cNvSpPr>
            <a:spLocks noGrp="1"/>
          </p:cNvSpPr>
          <p:nvPr>
            <p:ph type="body" sz="quarter" idx="13"/>
          </p:nvPr>
        </p:nvSpPr>
        <p:spPr>
          <a:xfrm>
            <a:off x="543668" y="1044000"/>
            <a:ext cx="11072107" cy="1372382"/>
          </a:xfrm>
          <a:prstGeom prst="rect">
            <a:avLst/>
          </a:prstGeom>
        </p:spPr>
        <p:txBody>
          <a:bodyPr vert="horz" numCol="1"/>
          <a:lstStyle>
            <a:lvl1pPr marL="0" indent="0">
              <a:lnSpc>
                <a:spcPct val="120000"/>
              </a:lnSpc>
              <a:buFontTx/>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lnSpc>
                <a:spcPct val="200000"/>
              </a:lnSpc>
              <a:buFontTx/>
              <a:buNone/>
              <a:defRPr sz="1600">
                <a:latin typeface="Intro Book"/>
                <a:cs typeface="Intro Book"/>
              </a:defRPr>
            </a:lvl2pPr>
            <a:lvl3pPr marL="1219139" indent="0">
              <a:buFontTx/>
              <a:buNone/>
              <a:defRPr sz="1600">
                <a:latin typeface="Intro Light"/>
                <a:cs typeface="Intro Light"/>
              </a:defRPr>
            </a:lvl3pPr>
            <a:lvl4pPr marL="1828709" indent="0">
              <a:buFontTx/>
              <a:buNone/>
              <a:defRPr sz="1600">
                <a:latin typeface="Intro Light"/>
                <a:cs typeface="Intro Light"/>
              </a:defRPr>
            </a:lvl4pPr>
            <a:lvl5pPr marL="2438278" indent="0">
              <a:buFontTx/>
              <a:buNone/>
              <a:defRPr sz="1600">
                <a:latin typeface="Intro Light"/>
                <a:cs typeface="Intro Ligh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09448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_Capitol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46EE0C-E6A3-034A-8AB1-92306D9FF51D}"/>
              </a:ext>
            </a:extLst>
          </p:cNvPr>
          <p:cNvSpPr/>
          <p:nvPr/>
        </p:nvSpPr>
        <p:spPr>
          <a:xfrm>
            <a:off x="1" y="0"/>
            <a:ext cx="260351" cy="6858000"/>
          </a:xfrm>
          <a:prstGeom prst="rect">
            <a:avLst/>
          </a:prstGeom>
          <a:solidFill>
            <a:srgbClr val="FF59A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sz="2400">
              <a:solidFill>
                <a:schemeClr val="accent6"/>
              </a:solidFill>
            </a:endParaRPr>
          </a:p>
        </p:txBody>
      </p:sp>
      <p:pic>
        <p:nvPicPr>
          <p:cNvPr id="7" name="Picture 6">
            <a:extLst>
              <a:ext uri="{FF2B5EF4-FFF2-40B4-BE49-F238E27FC236}">
                <a16:creationId xmlns:a16="http://schemas.microsoft.com/office/drawing/2014/main" id="{FB727F86-0B2F-7D41-8EEB-75B631B65AE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671" t="466" r="671" b="1145"/>
          <a:stretch/>
        </p:blipFill>
        <p:spPr>
          <a:xfrm>
            <a:off x="0" y="1"/>
            <a:ext cx="12192000" cy="6858000"/>
          </a:xfrm>
          <a:prstGeom prst="rect">
            <a:avLst/>
          </a:prstGeom>
        </p:spPr>
      </p:pic>
      <p:sp>
        <p:nvSpPr>
          <p:cNvPr id="12" name="Title 25">
            <a:extLst>
              <a:ext uri="{FF2B5EF4-FFF2-40B4-BE49-F238E27FC236}">
                <a16:creationId xmlns:a16="http://schemas.microsoft.com/office/drawing/2014/main" id="{EE344B5D-F68D-CA4D-B062-BEBAE3DC624B}"/>
              </a:ext>
            </a:extLst>
          </p:cNvPr>
          <p:cNvSpPr>
            <a:spLocks noGrp="1"/>
          </p:cNvSpPr>
          <p:nvPr>
            <p:ph type="title" hasCustomPrompt="1"/>
          </p:nvPr>
        </p:nvSpPr>
        <p:spPr>
          <a:xfrm>
            <a:off x="624418" y="2921388"/>
            <a:ext cx="3956460" cy="1015225"/>
          </a:xfrm>
          <a:prstGeom prst="rect">
            <a:avLst/>
          </a:prstGeom>
        </p:spPr>
        <p:txBody>
          <a:bodyPr vert="horz" anchor="ctr"/>
          <a:lstStyle>
            <a:lvl1pPr>
              <a:lnSpc>
                <a:spcPct val="100000"/>
              </a:lnSpc>
              <a:defRPr sz="3067" b="1" i="0" cap="none">
                <a:solidFill>
                  <a:srgbClr val="FF59A1"/>
                </a:solidFill>
                <a:latin typeface="Roboto" panose="02000000000000000000" pitchFamily="2" charset="0"/>
                <a:ea typeface="Roboto" panose="02000000000000000000" pitchFamily="2" charset="0"/>
                <a:cs typeface="Calibri" panose="020F0502020204030204" pitchFamily="34" charset="0"/>
              </a:defRPr>
            </a:lvl1pPr>
          </a:lstStyle>
          <a:p>
            <a:r>
              <a:rPr lang="it-IT"/>
              <a:t>CLICK HERE TO EDIT MASTER TITLE</a:t>
            </a:r>
            <a:endParaRPr lang="en-US"/>
          </a:p>
        </p:txBody>
      </p:sp>
    </p:spTree>
    <p:extLst>
      <p:ext uri="{BB962C8B-B14F-4D97-AF65-F5344CB8AC3E}">
        <p14:creationId xmlns:p14="http://schemas.microsoft.com/office/powerpoint/2010/main" val="194186635"/>
      </p:ext>
    </p:extLst>
  </p:cSld>
  <p:clrMapOvr>
    <a:masterClrMapping/>
  </p:clrMapOvr>
  <p:extLst>
    <p:ext uri="{DCECCB84-F9BA-43D5-87BE-67443E8EF086}">
      <p15:sldGuideLst xmlns:p15="http://schemas.microsoft.com/office/powerpoint/2012/main">
        <p15:guide id="2" pos="5488">
          <p15:clr>
            <a:srgbClr val="FBAE40"/>
          </p15:clr>
        </p15:guide>
        <p15:guide id="3" pos="295">
          <p15:clr>
            <a:srgbClr val="FBAE40"/>
          </p15:clr>
        </p15:guide>
        <p15:guide id="4" orient="horz" pos="282">
          <p15:clr>
            <a:srgbClr val="FBAE40"/>
          </p15:clr>
        </p15:guide>
        <p15:guide id="5" pos="415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Immagine tutto scherm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a:prstGeom prst="rect">
            <a:avLst/>
          </a:prstGeom>
        </p:spPr>
        <p:txBody>
          <a:bodyPr vert="horz"/>
          <a:lstStyle>
            <a:lvl1pPr marL="0" indent="0">
              <a:buNone/>
              <a:defRPr sz="1867">
                <a:solidFill>
                  <a:schemeClr val="tx2"/>
                </a:solidFill>
                <a:latin typeface="Calibri" panose="020F0502020204030204" pitchFamily="34" charset="0"/>
                <a:cs typeface="Calibri" panose="020F0502020204030204" pitchFamily="34" charset="0"/>
              </a:defRPr>
            </a:lvl1pPr>
          </a:lstStyle>
          <a:p>
            <a:r>
              <a:rPr lang="en-US"/>
              <a:t>Click icon to add picture</a:t>
            </a:r>
          </a:p>
        </p:txBody>
      </p:sp>
      <p:sp>
        <p:nvSpPr>
          <p:cNvPr id="5" name="Title Placeholder 1">
            <a:extLst>
              <a:ext uri="{FF2B5EF4-FFF2-40B4-BE49-F238E27FC236}">
                <a16:creationId xmlns:a16="http://schemas.microsoft.com/office/drawing/2014/main" id="{F1B61CE6-827E-6940-BA44-6E02FD2D56FD}"/>
              </a:ext>
            </a:extLst>
          </p:cNvPr>
          <p:cNvSpPr>
            <a:spLocks noGrp="1"/>
          </p:cNvSpPr>
          <p:nvPr>
            <p:ph type="title"/>
          </p:nvPr>
        </p:nvSpPr>
        <p:spPr>
          <a:xfrm>
            <a:off x="760959" y="318875"/>
            <a:ext cx="9162701" cy="373476"/>
          </a:xfrm>
          <a:prstGeom prst="rect">
            <a:avLst/>
          </a:prstGeom>
        </p:spPr>
        <p:txBody>
          <a:bodyPr vert="horz" lIns="91440" tIns="45720" rIns="91440" bIns="45720" rtlCol="0" anchor="ctr">
            <a:noAutofit/>
          </a:bodyPr>
          <a:lstStyle/>
          <a:p>
            <a:r>
              <a:rPr lang="en-US"/>
              <a:t>Click to edit Master title style</a:t>
            </a:r>
          </a:p>
        </p:txBody>
      </p:sp>
      <p:sp>
        <p:nvSpPr>
          <p:cNvPr id="8" name="Slide Number Placeholder 5">
            <a:extLst>
              <a:ext uri="{FF2B5EF4-FFF2-40B4-BE49-F238E27FC236}">
                <a16:creationId xmlns:a16="http://schemas.microsoft.com/office/drawing/2014/main" id="{8917BA5D-756B-C747-8486-7F9A4D31344B}"/>
              </a:ext>
            </a:extLst>
          </p:cNvPr>
          <p:cNvSpPr>
            <a:spLocks noGrp="1" noChangeAspect="1"/>
          </p:cNvSpPr>
          <p:nvPr>
            <p:ph type="sldNum" sz="quarter" idx="4"/>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lvl1pPr algn="ctr">
              <a:defRPr sz="1200" b="0">
                <a:solidFill>
                  <a:schemeClr val="accent1"/>
                </a:solidFill>
                <a:latin typeface="Roboto" panose="02000000000000000000" pitchFamily="2" charset="0"/>
                <a:ea typeface="Roboto" panose="02000000000000000000" pitchFamily="2" charset="0"/>
                <a:cs typeface="Calibri" panose="020F0502020204030204" pitchFamily="34" charset="0"/>
              </a:defRPr>
            </a:lvl1pPr>
          </a:lstStyle>
          <a:p>
            <a:fld id="{7C82378E-73BB-5342-A055-56BDFDE9791A}" type="slidenum">
              <a:rPr lang="en-US" smtClean="0"/>
              <a:pPr/>
              <a:t>‹N›</a:t>
            </a:fld>
            <a:endParaRPr lang="en-US"/>
          </a:p>
        </p:txBody>
      </p:sp>
    </p:spTree>
    <p:extLst>
      <p:ext uri="{BB962C8B-B14F-4D97-AF65-F5344CB8AC3E}">
        <p14:creationId xmlns:p14="http://schemas.microsoft.com/office/powerpoint/2010/main" val="339862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D9E50-5C26-48C8-8712-0525E0D74E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02A43416-376F-4315-B8BC-C22E8204D1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E1B04573-B7AD-4581-9FDB-7E9AFFAD1D28}"/>
              </a:ext>
            </a:extLst>
          </p:cNvPr>
          <p:cNvSpPr>
            <a:spLocks noGrp="1"/>
          </p:cNvSpPr>
          <p:nvPr>
            <p:ph type="dt" sz="half" idx="10"/>
          </p:nvPr>
        </p:nvSpPr>
        <p:spPr/>
        <p:txBody>
          <a:bodyPr/>
          <a:lstStyle/>
          <a:p>
            <a:fld id="{CF85A9B2-C362-4258-9D30-31A7854B2346}" type="datetimeFigureOut">
              <a:rPr lang="it-IT" smtClean="0"/>
              <a:t>28/10/2025</a:t>
            </a:fld>
            <a:endParaRPr lang="it-IT"/>
          </a:p>
        </p:txBody>
      </p:sp>
      <p:sp>
        <p:nvSpPr>
          <p:cNvPr id="5" name="Footer Placeholder 4">
            <a:extLst>
              <a:ext uri="{FF2B5EF4-FFF2-40B4-BE49-F238E27FC236}">
                <a16:creationId xmlns:a16="http://schemas.microsoft.com/office/drawing/2014/main" id="{B7920676-B886-4D7E-AA61-637E08CE51F1}"/>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95FD032B-4157-4A0F-954C-BB5846A220DC}"/>
              </a:ext>
            </a:extLst>
          </p:cNvPr>
          <p:cNvSpPr>
            <a:spLocks noGrp="1"/>
          </p:cNvSpPr>
          <p:nvPr>
            <p:ph type="sldNum" sz="quarter" idx="12"/>
          </p:nvPr>
        </p:nvSpPr>
        <p:spPr/>
        <p:txBody>
          <a:bodyPr/>
          <a:lstStyle/>
          <a:p>
            <a:fld id="{FF932B7B-D4B0-4E04-8CE3-E4E01D05693B}" type="slidenum">
              <a:rPr lang="it-IT" smtClean="0"/>
              <a:t>‹N›</a:t>
            </a:fld>
            <a:endParaRPr lang="it-IT"/>
          </a:p>
        </p:txBody>
      </p:sp>
    </p:spTree>
    <p:extLst>
      <p:ext uri="{BB962C8B-B14F-4D97-AF65-F5344CB8AC3E}">
        <p14:creationId xmlns:p14="http://schemas.microsoft.com/office/powerpoint/2010/main" val="548536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esto">
  <p:cSld name="1_Testo">
    <p:spTree>
      <p:nvGrpSpPr>
        <p:cNvPr id="1" name="Shape 27"/>
        <p:cNvGrpSpPr/>
        <p:nvPr/>
      </p:nvGrpSpPr>
      <p:grpSpPr>
        <a:xfrm>
          <a:off x="0" y="0"/>
          <a:ext cx="0" cy="0"/>
          <a:chOff x="0" y="0"/>
          <a:chExt cx="0" cy="0"/>
        </a:xfrm>
      </p:grpSpPr>
      <p:sp>
        <p:nvSpPr>
          <p:cNvPr id="28" name="Google Shape;28;p94"/>
          <p:cNvSpPr txBox="1">
            <a:spLocks noGrp="1"/>
          </p:cNvSpPr>
          <p:nvPr>
            <p:ph type="body" idx="1"/>
          </p:nvPr>
        </p:nvSpPr>
        <p:spPr>
          <a:xfrm>
            <a:off x="491776" y="1044000"/>
            <a:ext cx="11124491" cy="504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2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
        <p:nvSpPr>
          <p:cNvPr id="29" name="Google Shape;29;p94"/>
          <p:cNvSpPr txBox="1">
            <a:spLocks noGrp="1"/>
          </p:cNvSpPr>
          <p:nvPr>
            <p:ph type="title"/>
          </p:nvPr>
        </p:nvSpPr>
        <p:spPr>
          <a:xfrm>
            <a:off x="760959" y="318875"/>
            <a:ext cx="9162701" cy="37347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427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94"/>
          <p:cNvSpPr txBox="1">
            <a:spLocks noGrp="1"/>
          </p:cNvSpPr>
          <p:nvPr>
            <p:ph type="sldNum" idx="12"/>
          </p:nvPr>
        </p:nvSpPr>
        <p:spPr>
          <a:xfrm>
            <a:off x="11214707" y="6456440"/>
            <a:ext cx="401559" cy="401559"/>
          </a:xfrm>
          <a:prstGeom prst="rect">
            <a:avLst/>
          </a:prstGeom>
          <a:solidFill>
            <a:schemeClr val="accent4"/>
          </a:solid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it-IT"/>
              <a:t>‹N›</a:t>
            </a:fld>
            <a:endParaRPr/>
          </a:p>
        </p:txBody>
      </p:sp>
    </p:spTree>
    <p:extLst>
      <p:ext uri="{BB962C8B-B14F-4D97-AF65-F5344CB8AC3E}">
        <p14:creationId xmlns:p14="http://schemas.microsoft.com/office/powerpoint/2010/main" val="127810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sto">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91776" y="1044000"/>
            <a:ext cx="11124491" cy="5040000"/>
          </a:xfrm>
          <a:prstGeom prst="rect">
            <a:avLst/>
          </a:prstGeom>
        </p:spPr>
        <p:txBody>
          <a:bodyPr vert="horz" numCol="1"/>
          <a:lstStyle>
            <a:lvl1pPr marL="0" indent="0">
              <a:lnSpc>
                <a:spcPct val="120000"/>
              </a:lnSpc>
              <a:buFontTx/>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lnSpc>
                <a:spcPct val="200000"/>
              </a:lnSpc>
              <a:buFontTx/>
              <a:buNone/>
              <a:defRPr sz="1600">
                <a:latin typeface="Intro Book"/>
                <a:cs typeface="Intro Book"/>
              </a:defRPr>
            </a:lvl2pPr>
            <a:lvl3pPr marL="1219139" indent="0">
              <a:buFontTx/>
              <a:buNone/>
              <a:defRPr sz="1600">
                <a:latin typeface="Intro Light"/>
                <a:cs typeface="Intro Light"/>
              </a:defRPr>
            </a:lvl3pPr>
            <a:lvl4pPr marL="1828709" indent="0">
              <a:buFontTx/>
              <a:buNone/>
              <a:defRPr sz="1600">
                <a:latin typeface="Intro Light"/>
                <a:cs typeface="Intro Light"/>
              </a:defRPr>
            </a:lvl4pPr>
            <a:lvl5pPr marL="2438278" indent="0">
              <a:buFontTx/>
              <a:buNone/>
              <a:defRPr sz="1600">
                <a:latin typeface="Intro Light"/>
                <a:cs typeface="Intro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itle Placeholder 1">
            <a:extLst>
              <a:ext uri="{FF2B5EF4-FFF2-40B4-BE49-F238E27FC236}">
                <a16:creationId xmlns:a16="http://schemas.microsoft.com/office/drawing/2014/main" id="{8C19207B-B711-A84D-A80A-AB9DB7CC0F72}"/>
              </a:ext>
            </a:extLst>
          </p:cNvPr>
          <p:cNvSpPr>
            <a:spLocks noGrp="1"/>
          </p:cNvSpPr>
          <p:nvPr>
            <p:ph type="title"/>
          </p:nvPr>
        </p:nvSpPr>
        <p:spPr>
          <a:xfrm>
            <a:off x="760959" y="318875"/>
            <a:ext cx="9162701" cy="373476"/>
          </a:xfrm>
          <a:prstGeom prst="rect">
            <a:avLst/>
          </a:prstGeom>
        </p:spPr>
        <p:txBody>
          <a:bodyPr vert="horz" lIns="91440" tIns="45720" rIns="91440" bIns="45720" rtlCol="0" anchor="ctr">
            <a:noAutofit/>
          </a:bodyPr>
          <a:lstStyle/>
          <a:p>
            <a:r>
              <a:rPr lang="en-US"/>
              <a:t>Click to edit Master title style</a:t>
            </a:r>
          </a:p>
        </p:txBody>
      </p:sp>
      <p:sp>
        <p:nvSpPr>
          <p:cNvPr id="8" name="Slide Number Placeholder 5">
            <a:extLst>
              <a:ext uri="{FF2B5EF4-FFF2-40B4-BE49-F238E27FC236}">
                <a16:creationId xmlns:a16="http://schemas.microsoft.com/office/drawing/2014/main" id="{521FCF48-C2E8-0345-801A-1B1371370E55}"/>
              </a:ext>
            </a:extLst>
          </p:cNvPr>
          <p:cNvSpPr>
            <a:spLocks noGrp="1" noChangeAspect="1"/>
          </p:cNvSpPr>
          <p:nvPr>
            <p:ph type="sldNum" sz="quarter" idx="4"/>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lvl1pPr algn="ctr">
              <a:defRPr sz="1200" b="0">
                <a:solidFill>
                  <a:schemeClr val="accent1"/>
                </a:solidFill>
                <a:latin typeface="Roboto" panose="02000000000000000000" pitchFamily="2" charset="0"/>
                <a:ea typeface="Roboto" panose="02000000000000000000" pitchFamily="2" charset="0"/>
                <a:cs typeface="Calibri" panose="020F0502020204030204" pitchFamily="34" charset="0"/>
              </a:defRPr>
            </a:lvl1pPr>
          </a:lstStyle>
          <a:p>
            <a:fld id="{7C82378E-73BB-5342-A055-56BDFDE9791A}" type="slidenum">
              <a:rPr lang="en-US" smtClean="0"/>
              <a:pPr/>
              <a:t>‹N›</a:t>
            </a:fld>
            <a:endParaRPr lang="en-US"/>
          </a:p>
        </p:txBody>
      </p:sp>
    </p:spTree>
    <p:extLst>
      <p:ext uri="{BB962C8B-B14F-4D97-AF65-F5344CB8AC3E}">
        <p14:creationId xmlns:p14="http://schemas.microsoft.com/office/powerpoint/2010/main" val="3705906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Indice">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93200" y="1044000"/>
            <a:ext cx="11124491" cy="5040000"/>
          </a:xfrm>
          <a:prstGeom prst="rect">
            <a:avLst/>
          </a:prstGeom>
        </p:spPr>
        <p:txBody>
          <a:bodyPr vert="horz" numCol="2"/>
          <a:lstStyle>
            <a:lvl1pPr marL="0" indent="0">
              <a:lnSpc>
                <a:spcPct val="140000"/>
              </a:lnSpc>
              <a:buFontTx/>
              <a:buNone/>
              <a:defRPr sz="16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lnSpc>
                <a:spcPct val="140000"/>
              </a:lnSpc>
              <a:buFontTx/>
              <a:buNone/>
              <a:defRPr sz="1300">
                <a:solidFill>
                  <a:schemeClr val="tx2"/>
                </a:solidFill>
                <a:latin typeface="Roboto" panose="02000000000000000000" pitchFamily="2" charset="0"/>
                <a:ea typeface="Roboto" panose="02000000000000000000" pitchFamily="2" charset="0"/>
                <a:cs typeface="Calibri" panose="020F0502020204030204" pitchFamily="34" charset="0"/>
              </a:defRPr>
            </a:lvl2pPr>
            <a:lvl3pPr marL="1219139" indent="0">
              <a:buFontTx/>
              <a:buNone/>
              <a:defRPr sz="1300">
                <a:solidFill>
                  <a:schemeClr val="tx2"/>
                </a:solidFill>
                <a:latin typeface="Roboto" panose="02000000000000000000" pitchFamily="2" charset="0"/>
                <a:ea typeface="Roboto" panose="02000000000000000000" pitchFamily="2" charset="0"/>
                <a:cs typeface="Calibri" panose="020F0502020204030204" pitchFamily="34" charset="0"/>
              </a:defRPr>
            </a:lvl3pPr>
            <a:lvl4pPr marL="1828709" indent="0">
              <a:buFontTx/>
              <a:buNone/>
              <a:defRPr sz="1300">
                <a:solidFill>
                  <a:schemeClr val="tx2"/>
                </a:solidFill>
                <a:latin typeface="Roboto" panose="02000000000000000000" pitchFamily="2" charset="0"/>
                <a:ea typeface="Roboto" panose="02000000000000000000" pitchFamily="2" charset="0"/>
                <a:cs typeface="Calibri" panose="020F0502020204030204" pitchFamily="34" charset="0"/>
              </a:defRPr>
            </a:lvl4pPr>
            <a:lvl5pPr marL="2438278" indent="0">
              <a:buFontTx/>
              <a:buNone/>
              <a:defRPr sz="1300">
                <a:solidFill>
                  <a:schemeClr val="tx2"/>
                </a:solidFill>
                <a:latin typeface="Roboto" panose="02000000000000000000" pitchFamily="2"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itle Placeholder 1">
            <a:extLst>
              <a:ext uri="{FF2B5EF4-FFF2-40B4-BE49-F238E27FC236}">
                <a16:creationId xmlns:a16="http://schemas.microsoft.com/office/drawing/2014/main" id="{1B2B6ADB-0241-4240-B79D-7E24AA62C1B2}"/>
              </a:ext>
            </a:extLst>
          </p:cNvPr>
          <p:cNvSpPr>
            <a:spLocks noGrp="1"/>
          </p:cNvSpPr>
          <p:nvPr>
            <p:ph type="title"/>
          </p:nvPr>
        </p:nvSpPr>
        <p:spPr>
          <a:xfrm>
            <a:off x="760959" y="318875"/>
            <a:ext cx="9162701" cy="373476"/>
          </a:xfrm>
          <a:prstGeom prst="rect">
            <a:avLst/>
          </a:prstGeom>
        </p:spPr>
        <p:txBody>
          <a:bodyPr vert="horz" lIns="91440" tIns="45720" rIns="91440" bIns="45720" rtlCol="0" anchor="ctr">
            <a:noAutofit/>
          </a:bodyPr>
          <a:lstStyle/>
          <a:p>
            <a:r>
              <a:rPr lang="en-US"/>
              <a:t>Click to edit Master title style</a:t>
            </a:r>
          </a:p>
        </p:txBody>
      </p:sp>
      <p:sp>
        <p:nvSpPr>
          <p:cNvPr id="8" name="Slide Number Placeholder 5">
            <a:extLst>
              <a:ext uri="{FF2B5EF4-FFF2-40B4-BE49-F238E27FC236}">
                <a16:creationId xmlns:a16="http://schemas.microsoft.com/office/drawing/2014/main" id="{A5AB56B6-70F0-C44C-89B4-4F355DB8FE48}"/>
              </a:ext>
            </a:extLst>
          </p:cNvPr>
          <p:cNvSpPr>
            <a:spLocks noGrp="1" noChangeAspect="1"/>
          </p:cNvSpPr>
          <p:nvPr>
            <p:ph type="sldNum" sz="quarter" idx="4"/>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lvl1pPr algn="ctr">
              <a:defRPr sz="1200" b="0">
                <a:solidFill>
                  <a:schemeClr val="accent1"/>
                </a:solidFill>
                <a:latin typeface="Roboto" panose="02000000000000000000" pitchFamily="2" charset="0"/>
                <a:ea typeface="Roboto" panose="02000000000000000000" pitchFamily="2" charset="0"/>
                <a:cs typeface="Calibri" panose="020F0502020204030204" pitchFamily="34" charset="0"/>
              </a:defRPr>
            </a:lvl1pPr>
          </a:lstStyle>
          <a:p>
            <a:fld id="{7C82378E-73BB-5342-A055-56BDFDE9791A}" type="slidenum">
              <a:rPr lang="en-US" smtClean="0"/>
              <a:pPr/>
              <a:t>‹N›</a:t>
            </a:fld>
            <a:endParaRPr lang="en-US"/>
          </a:p>
        </p:txBody>
      </p:sp>
    </p:spTree>
    <p:extLst>
      <p:ext uri="{BB962C8B-B14F-4D97-AF65-F5344CB8AC3E}">
        <p14:creationId xmlns:p14="http://schemas.microsoft.com/office/powerpoint/2010/main" val="4270010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Elenco Puntato">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91776" y="1044000"/>
            <a:ext cx="11090624" cy="5040000"/>
          </a:xfrm>
          <a:prstGeom prst="rect">
            <a:avLst/>
          </a:prstGeom>
        </p:spPr>
        <p:txBody>
          <a:bodyPr vert="horz" numCol="1"/>
          <a:lstStyle>
            <a:lvl1pPr marL="380982" indent="-380982">
              <a:lnSpc>
                <a:spcPct val="150000"/>
              </a:lnSpc>
              <a:buClr>
                <a:schemeClr val="accent3"/>
              </a:buClr>
              <a:buSzPct val="120000"/>
              <a:buFont typeface="Wingdings" pitchFamily="2" charset="2"/>
              <a:buChar char="§"/>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lnSpc>
                <a:spcPct val="200000"/>
              </a:lnSpc>
              <a:buFontTx/>
              <a:buNone/>
              <a:defRPr sz="1600">
                <a:latin typeface="Intro Book"/>
                <a:cs typeface="Intro Book"/>
              </a:defRPr>
            </a:lvl2pPr>
            <a:lvl3pPr marL="1219139" indent="0">
              <a:buFontTx/>
              <a:buNone/>
              <a:defRPr sz="1600">
                <a:latin typeface="Intro Light"/>
                <a:cs typeface="Intro Light"/>
              </a:defRPr>
            </a:lvl3pPr>
            <a:lvl4pPr marL="1828709" indent="0">
              <a:buFontTx/>
              <a:buNone/>
              <a:defRPr sz="1600">
                <a:latin typeface="Intro Light"/>
                <a:cs typeface="Intro Light"/>
              </a:defRPr>
            </a:lvl4pPr>
            <a:lvl5pPr marL="2438278" indent="0">
              <a:buFontTx/>
              <a:buNone/>
              <a:defRPr sz="1600">
                <a:latin typeface="Intro Light"/>
                <a:cs typeface="Intro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itle Placeholder 1">
            <a:extLst>
              <a:ext uri="{FF2B5EF4-FFF2-40B4-BE49-F238E27FC236}">
                <a16:creationId xmlns:a16="http://schemas.microsoft.com/office/drawing/2014/main" id="{949CB70C-D89B-E04E-9840-9182B259A753}"/>
              </a:ext>
            </a:extLst>
          </p:cNvPr>
          <p:cNvSpPr>
            <a:spLocks noGrp="1"/>
          </p:cNvSpPr>
          <p:nvPr>
            <p:ph type="title"/>
          </p:nvPr>
        </p:nvSpPr>
        <p:spPr>
          <a:xfrm>
            <a:off x="760959" y="318875"/>
            <a:ext cx="9162701" cy="373476"/>
          </a:xfrm>
          <a:prstGeom prst="rect">
            <a:avLst/>
          </a:prstGeom>
        </p:spPr>
        <p:txBody>
          <a:bodyPr vert="horz" lIns="91440" tIns="45720" rIns="91440" bIns="45720" rtlCol="0" anchor="ctr">
            <a:noAutofit/>
          </a:bodyPr>
          <a:lstStyle/>
          <a:p>
            <a:r>
              <a:rPr lang="en-US"/>
              <a:t>Click to edit Master title style</a:t>
            </a:r>
          </a:p>
        </p:txBody>
      </p:sp>
      <p:sp>
        <p:nvSpPr>
          <p:cNvPr id="8" name="Slide Number Placeholder 5">
            <a:extLst>
              <a:ext uri="{FF2B5EF4-FFF2-40B4-BE49-F238E27FC236}">
                <a16:creationId xmlns:a16="http://schemas.microsoft.com/office/drawing/2014/main" id="{5FF7BC77-A645-F449-85A1-57DD88E0D55D}"/>
              </a:ext>
            </a:extLst>
          </p:cNvPr>
          <p:cNvSpPr>
            <a:spLocks noGrp="1" noChangeAspect="1"/>
          </p:cNvSpPr>
          <p:nvPr>
            <p:ph type="sldNum" sz="quarter" idx="4"/>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lvl1pPr algn="ctr">
              <a:defRPr sz="1200" b="0">
                <a:solidFill>
                  <a:schemeClr val="accent1"/>
                </a:solidFill>
                <a:latin typeface="Roboto" panose="02000000000000000000" pitchFamily="2" charset="0"/>
                <a:ea typeface="Roboto" panose="02000000000000000000" pitchFamily="2" charset="0"/>
                <a:cs typeface="Calibri" panose="020F0502020204030204" pitchFamily="34" charset="0"/>
              </a:defRPr>
            </a:lvl1pPr>
          </a:lstStyle>
          <a:p>
            <a:fld id="{7C82378E-73BB-5342-A055-56BDFDE9791A}" type="slidenum">
              <a:rPr lang="en-US" smtClean="0"/>
              <a:pPr/>
              <a:t>‹N›</a:t>
            </a:fld>
            <a:endParaRPr lang="en-US"/>
          </a:p>
        </p:txBody>
      </p:sp>
    </p:spTree>
    <p:extLst>
      <p:ext uri="{BB962C8B-B14F-4D97-AF65-F5344CB8AC3E}">
        <p14:creationId xmlns:p14="http://schemas.microsoft.com/office/powerpoint/2010/main" val="3210496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sto con titolo">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91776" y="2426106"/>
            <a:ext cx="11090624" cy="3500039"/>
          </a:xfrm>
          <a:prstGeom prst="rect">
            <a:avLst/>
          </a:prstGeom>
        </p:spPr>
        <p:txBody>
          <a:bodyPr vert="horz" numCol="1"/>
          <a:lstStyle>
            <a:lvl1pPr marL="0" indent="0">
              <a:lnSpc>
                <a:spcPct val="120000"/>
              </a:lnSpc>
              <a:buFontTx/>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lnSpc>
                <a:spcPct val="200000"/>
              </a:lnSpc>
              <a:buFontTx/>
              <a:buNone/>
              <a:defRPr sz="1600">
                <a:latin typeface="Intro Book"/>
                <a:cs typeface="Intro Book"/>
              </a:defRPr>
            </a:lvl2pPr>
            <a:lvl3pPr marL="1219139" indent="0">
              <a:buFontTx/>
              <a:buNone/>
              <a:defRPr sz="1600">
                <a:latin typeface="Intro Light"/>
                <a:cs typeface="Intro Light"/>
              </a:defRPr>
            </a:lvl3pPr>
            <a:lvl4pPr marL="1828709" indent="0">
              <a:buFontTx/>
              <a:buNone/>
              <a:defRPr sz="1600">
                <a:latin typeface="Intro Light"/>
                <a:cs typeface="Intro Light"/>
              </a:defRPr>
            </a:lvl4pPr>
            <a:lvl5pPr marL="2438278" indent="0">
              <a:buFontTx/>
              <a:buNone/>
              <a:defRPr sz="1600">
                <a:latin typeface="Intro Light"/>
                <a:cs typeface="Intro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Text Placeholder 6"/>
          <p:cNvSpPr>
            <a:spLocks noGrp="1"/>
          </p:cNvSpPr>
          <p:nvPr>
            <p:ph type="body" sz="quarter" idx="13" hasCustomPrompt="1"/>
          </p:nvPr>
        </p:nvSpPr>
        <p:spPr>
          <a:xfrm>
            <a:off x="491776" y="1466131"/>
            <a:ext cx="11090624" cy="495300"/>
          </a:xfrm>
          <a:prstGeom prst="rect">
            <a:avLst/>
          </a:prstGeom>
        </p:spPr>
        <p:txBody>
          <a:bodyPr vert="horz"/>
          <a:lstStyle>
            <a:lvl1pPr marL="0" indent="0">
              <a:buNone/>
              <a:defRPr sz="3700" b="1" i="0">
                <a:solidFill>
                  <a:schemeClr val="tx2"/>
                </a:solidFill>
                <a:latin typeface="Roboto" panose="02000000000000000000" pitchFamily="2" charset="0"/>
                <a:ea typeface="Roboto" panose="02000000000000000000" pitchFamily="2" charset="0"/>
                <a:cs typeface="Roboto" panose="02000000000000000000" pitchFamily="2" charset="0"/>
              </a:defRPr>
            </a:lvl1pPr>
            <a:lvl2pPr marL="609570" indent="0">
              <a:buNone/>
              <a:defRPr sz="2667">
                <a:solidFill>
                  <a:schemeClr val="tx2"/>
                </a:solidFill>
                <a:latin typeface="Optima" panose="02000503060000020004" pitchFamily="2" charset="0"/>
                <a:cs typeface="Calibri" panose="020F0502020204030204" pitchFamily="34" charset="0"/>
              </a:defRPr>
            </a:lvl2pPr>
            <a:lvl3pPr marL="1219139" indent="0">
              <a:buNone/>
              <a:defRPr sz="2667">
                <a:solidFill>
                  <a:schemeClr val="tx2"/>
                </a:solidFill>
                <a:latin typeface="Optima" panose="02000503060000020004" pitchFamily="2" charset="0"/>
                <a:cs typeface="Calibri" panose="020F0502020204030204" pitchFamily="34" charset="0"/>
              </a:defRPr>
            </a:lvl3pPr>
            <a:lvl4pPr marL="1828709" indent="0">
              <a:buNone/>
              <a:defRPr sz="2667">
                <a:solidFill>
                  <a:schemeClr val="tx2"/>
                </a:solidFill>
                <a:latin typeface="Optima" panose="02000503060000020004" pitchFamily="2" charset="0"/>
                <a:cs typeface="Calibri" panose="020F0502020204030204" pitchFamily="34" charset="0"/>
              </a:defRPr>
            </a:lvl4pPr>
            <a:lvl5pPr marL="2438278" indent="0">
              <a:buNone/>
              <a:defRPr sz="2667">
                <a:solidFill>
                  <a:schemeClr val="tx2"/>
                </a:solidFill>
                <a:latin typeface="Optima" panose="02000503060000020004" pitchFamily="2" charset="0"/>
                <a:cs typeface="Calibri" panose="020F0502020204030204" pitchFamily="34" charset="0"/>
              </a:defRPr>
            </a:lvl5pPr>
          </a:lstStyle>
          <a:p>
            <a:pPr lvl="0"/>
            <a:r>
              <a:rPr lang="it-IT"/>
              <a:t>Click to </a:t>
            </a:r>
            <a:r>
              <a:rPr lang="it-IT" err="1"/>
              <a:t>edit</a:t>
            </a:r>
            <a:r>
              <a:rPr lang="it-IT"/>
              <a:t> Master text </a:t>
            </a:r>
            <a:r>
              <a:rPr lang="it-IT" err="1"/>
              <a:t>styles</a:t>
            </a:r>
            <a:endParaRPr lang="it-IT"/>
          </a:p>
        </p:txBody>
      </p:sp>
      <p:sp>
        <p:nvSpPr>
          <p:cNvPr id="9" name="Title Placeholder 1">
            <a:extLst>
              <a:ext uri="{FF2B5EF4-FFF2-40B4-BE49-F238E27FC236}">
                <a16:creationId xmlns:a16="http://schemas.microsoft.com/office/drawing/2014/main" id="{7F4E17E5-F93D-A140-8EA0-81172BF6F084}"/>
              </a:ext>
            </a:extLst>
          </p:cNvPr>
          <p:cNvSpPr>
            <a:spLocks noGrp="1"/>
          </p:cNvSpPr>
          <p:nvPr>
            <p:ph type="title"/>
          </p:nvPr>
        </p:nvSpPr>
        <p:spPr>
          <a:xfrm>
            <a:off x="760959" y="318875"/>
            <a:ext cx="9162701" cy="373476"/>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5">
            <a:extLst>
              <a:ext uri="{FF2B5EF4-FFF2-40B4-BE49-F238E27FC236}">
                <a16:creationId xmlns:a16="http://schemas.microsoft.com/office/drawing/2014/main" id="{F45834B9-2FEB-434E-BAD2-C9959D242D40}"/>
              </a:ext>
            </a:extLst>
          </p:cNvPr>
          <p:cNvSpPr>
            <a:spLocks noGrp="1" noChangeAspect="1"/>
          </p:cNvSpPr>
          <p:nvPr>
            <p:ph type="sldNum" sz="quarter" idx="4"/>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lvl1pPr algn="ctr">
              <a:defRPr sz="1200" b="0">
                <a:solidFill>
                  <a:schemeClr val="accent1"/>
                </a:solidFill>
                <a:latin typeface="Roboto" panose="02000000000000000000" pitchFamily="2" charset="0"/>
                <a:ea typeface="Roboto" panose="02000000000000000000" pitchFamily="2" charset="0"/>
                <a:cs typeface="Calibri" panose="020F0502020204030204" pitchFamily="34" charset="0"/>
              </a:defRPr>
            </a:lvl1pPr>
          </a:lstStyle>
          <a:p>
            <a:fld id="{7C82378E-73BB-5342-A055-56BDFDE9791A}" type="slidenum">
              <a:rPr lang="en-US" smtClean="0"/>
              <a:pPr/>
              <a:t>‹N›</a:t>
            </a:fld>
            <a:endParaRPr lang="en-US"/>
          </a:p>
        </p:txBody>
      </p:sp>
    </p:spTree>
    <p:extLst>
      <p:ext uri="{BB962C8B-B14F-4D97-AF65-F5344CB8AC3E}">
        <p14:creationId xmlns:p14="http://schemas.microsoft.com/office/powerpoint/2010/main" val="2537356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esto Due Colonne">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491792" y="1044000"/>
            <a:ext cx="10526185" cy="5040000"/>
          </a:xfrm>
          <a:prstGeom prst="rect">
            <a:avLst/>
          </a:prstGeom>
        </p:spPr>
        <p:txBody>
          <a:bodyPr vert="horz" numCol="2" spcCol="720000"/>
          <a:lstStyle>
            <a:lvl1pPr marL="0" indent="0" algn="l">
              <a:lnSpc>
                <a:spcPct val="120000"/>
              </a:lnSpc>
              <a:buFontTx/>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lnSpc>
                <a:spcPct val="200000"/>
              </a:lnSpc>
              <a:buFontTx/>
              <a:buNone/>
              <a:defRPr sz="1600">
                <a:latin typeface="Intro Book"/>
                <a:cs typeface="Intro Book"/>
              </a:defRPr>
            </a:lvl2pPr>
            <a:lvl3pPr marL="1219139" indent="0">
              <a:buFontTx/>
              <a:buNone/>
              <a:defRPr sz="1600">
                <a:latin typeface="Intro Light"/>
                <a:cs typeface="Intro Light"/>
              </a:defRPr>
            </a:lvl3pPr>
            <a:lvl4pPr marL="1828709" indent="0">
              <a:buFontTx/>
              <a:buNone/>
              <a:defRPr sz="1600">
                <a:latin typeface="Intro Light"/>
                <a:cs typeface="Intro Light"/>
              </a:defRPr>
            </a:lvl4pPr>
            <a:lvl5pPr marL="2438278" indent="0">
              <a:buFontTx/>
              <a:buNone/>
              <a:defRPr sz="1600">
                <a:latin typeface="Intro Light"/>
                <a:cs typeface="Intro Light"/>
              </a:defRPr>
            </a:lvl5pPr>
          </a:lstStyle>
          <a:p>
            <a:pPr lvl="0"/>
            <a:r>
              <a:rPr lang="it-IT"/>
              <a:t>Click to </a:t>
            </a:r>
            <a:r>
              <a:rPr lang="it-IT" err="1"/>
              <a:t>edit</a:t>
            </a:r>
            <a:r>
              <a:rPr lang="it-IT"/>
              <a:t> Master text </a:t>
            </a:r>
            <a:r>
              <a:rPr lang="it-IT" err="1"/>
              <a:t>styles</a:t>
            </a:r>
            <a:endParaRPr lang="it-IT"/>
          </a:p>
          <a:p>
            <a:pPr lvl="0"/>
            <a:r>
              <a:rPr lang="it-IT"/>
              <a:t>Second </a:t>
            </a:r>
            <a:r>
              <a:rPr lang="it-IT" err="1"/>
              <a:t>level</a:t>
            </a:r>
            <a:endParaRPr lang="it-IT"/>
          </a:p>
          <a:p>
            <a:pPr lvl="0"/>
            <a:r>
              <a:rPr lang="it-IT"/>
              <a:t>Third </a:t>
            </a:r>
            <a:r>
              <a:rPr lang="it-IT" err="1"/>
              <a:t>level</a:t>
            </a:r>
            <a:endParaRPr lang="it-IT"/>
          </a:p>
          <a:p>
            <a:pPr lvl="0"/>
            <a:r>
              <a:rPr lang="it-IT" err="1"/>
              <a:t>Fourth</a:t>
            </a:r>
            <a:r>
              <a:rPr lang="it-IT"/>
              <a:t> </a:t>
            </a:r>
            <a:r>
              <a:rPr lang="it-IT" err="1"/>
              <a:t>level</a:t>
            </a:r>
            <a:endParaRPr lang="it-IT"/>
          </a:p>
          <a:p>
            <a:pPr lvl="0"/>
            <a:r>
              <a:rPr lang="it-IT" err="1"/>
              <a:t>Fifth</a:t>
            </a:r>
            <a:r>
              <a:rPr lang="it-IT"/>
              <a:t> </a:t>
            </a:r>
            <a:r>
              <a:rPr lang="it-IT" err="1"/>
              <a:t>level</a:t>
            </a:r>
            <a:endParaRPr lang="it-IT"/>
          </a:p>
        </p:txBody>
      </p:sp>
      <p:sp>
        <p:nvSpPr>
          <p:cNvPr id="5" name="Title Placeholder 1">
            <a:extLst>
              <a:ext uri="{FF2B5EF4-FFF2-40B4-BE49-F238E27FC236}">
                <a16:creationId xmlns:a16="http://schemas.microsoft.com/office/drawing/2014/main" id="{DD512A55-D083-574F-9AB7-1504442F3507}"/>
              </a:ext>
            </a:extLst>
          </p:cNvPr>
          <p:cNvSpPr>
            <a:spLocks noGrp="1"/>
          </p:cNvSpPr>
          <p:nvPr>
            <p:ph type="title"/>
          </p:nvPr>
        </p:nvSpPr>
        <p:spPr>
          <a:xfrm>
            <a:off x="760959" y="318875"/>
            <a:ext cx="9162701" cy="373476"/>
          </a:xfrm>
          <a:prstGeom prst="rect">
            <a:avLst/>
          </a:prstGeom>
        </p:spPr>
        <p:txBody>
          <a:bodyPr vert="horz" lIns="91440" tIns="45720" rIns="91440" bIns="45720" rtlCol="0" anchor="ctr">
            <a:noAutofit/>
          </a:bodyPr>
          <a:lstStyle/>
          <a:p>
            <a:r>
              <a:rPr lang="en-US"/>
              <a:t>Click to edit Master title style</a:t>
            </a:r>
          </a:p>
        </p:txBody>
      </p:sp>
      <p:sp>
        <p:nvSpPr>
          <p:cNvPr id="8" name="Slide Number Placeholder 5">
            <a:extLst>
              <a:ext uri="{FF2B5EF4-FFF2-40B4-BE49-F238E27FC236}">
                <a16:creationId xmlns:a16="http://schemas.microsoft.com/office/drawing/2014/main" id="{63B74B89-AA97-6B49-AEC3-42A0F743A9AA}"/>
              </a:ext>
            </a:extLst>
          </p:cNvPr>
          <p:cNvSpPr>
            <a:spLocks noGrp="1" noChangeAspect="1"/>
          </p:cNvSpPr>
          <p:nvPr>
            <p:ph type="sldNum" sz="quarter" idx="4"/>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lvl1pPr algn="ctr">
              <a:defRPr sz="1200" b="0">
                <a:solidFill>
                  <a:schemeClr val="accent1"/>
                </a:solidFill>
                <a:latin typeface="Roboto" panose="02000000000000000000" pitchFamily="2" charset="0"/>
                <a:ea typeface="Roboto" panose="02000000000000000000" pitchFamily="2" charset="0"/>
                <a:cs typeface="Calibri" panose="020F0502020204030204" pitchFamily="34" charset="0"/>
              </a:defRPr>
            </a:lvl1pPr>
          </a:lstStyle>
          <a:p>
            <a:fld id="{7C82378E-73BB-5342-A055-56BDFDE9791A}" type="slidenum">
              <a:rPr lang="en-US" smtClean="0"/>
              <a:pPr/>
              <a:t>‹N›</a:t>
            </a:fld>
            <a:endParaRPr lang="en-US"/>
          </a:p>
        </p:txBody>
      </p:sp>
    </p:spTree>
    <p:extLst>
      <p:ext uri="{BB962C8B-B14F-4D97-AF65-F5344CB8AC3E}">
        <p14:creationId xmlns:p14="http://schemas.microsoft.com/office/powerpoint/2010/main" val="13931772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Due Colonne+Highligh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A627673A-8022-BE47-8359-EA5DBF262BAE}"/>
              </a:ext>
            </a:extLst>
          </p:cNvPr>
          <p:cNvSpPr>
            <a:spLocks noGrp="1"/>
          </p:cNvSpPr>
          <p:nvPr>
            <p:ph type="title"/>
          </p:nvPr>
        </p:nvSpPr>
        <p:spPr>
          <a:xfrm>
            <a:off x="760959" y="318875"/>
            <a:ext cx="9162701" cy="373476"/>
          </a:xfrm>
          <a:prstGeom prst="rect">
            <a:avLst/>
          </a:prstGeom>
        </p:spPr>
        <p:txBody>
          <a:bodyPr vert="horz" lIns="91440" tIns="45720" rIns="91440" bIns="45720" rtlCol="0" anchor="ctr">
            <a:noAutofit/>
          </a:bodyPr>
          <a:lstStyle/>
          <a:p>
            <a:r>
              <a:rPr lang="en-US"/>
              <a:t>Click to edit Master title style</a:t>
            </a:r>
          </a:p>
        </p:txBody>
      </p:sp>
      <p:sp>
        <p:nvSpPr>
          <p:cNvPr id="7" name="Slide Number Placeholder 5">
            <a:extLst>
              <a:ext uri="{FF2B5EF4-FFF2-40B4-BE49-F238E27FC236}">
                <a16:creationId xmlns:a16="http://schemas.microsoft.com/office/drawing/2014/main" id="{A9C97D9F-CAFD-2044-8901-B4A9AE00026B}"/>
              </a:ext>
            </a:extLst>
          </p:cNvPr>
          <p:cNvSpPr>
            <a:spLocks noGrp="1" noChangeAspect="1"/>
          </p:cNvSpPr>
          <p:nvPr>
            <p:ph type="sldNum" sz="quarter" idx="4"/>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lvl1pPr algn="ctr">
              <a:defRPr sz="1200" b="0">
                <a:solidFill>
                  <a:schemeClr val="accent1"/>
                </a:solidFill>
                <a:latin typeface="Roboto" panose="02000000000000000000" pitchFamily="2" charset="0"/>
                <a:ea typeface="Roboto" panose="02000000000000000000" pitchFamily="2" charset="0"/>
                <a:cs typeface="Calibri" panose="020F0502020204030204" pitchFamily="34" charset="0"/>
              </a:defRPr>
            </a:lvl1pPr>
          </a:lstStyle>
          <a:p>
            <a:fld id="{7C82378E-73BB-5342-A055-56BDFDE9791A}" type="slidenum">
              <a:rPr lang="en-US" smtClean="0"/>
              <a:pPr/>
              <a:t>‹N›</a:t>
            </a:fld>
            <a:endParaRPr lang="en-US"/>
          </a:p>
        </p:txBody>
      </p:sp>
      <p:sp>
        <p:nvSpPr>
          <p:cNvPr id="9" name="Text Placeholder 5">
            <a:extLst>
              <a:ext uri="{FF2B5EF4-FFF2-40B4-BE49-F238E27FC236}">
                <a16:creationId xmlns:a16="http://schemas.microsoft.com/office/drawing/2014/main" id="{15F36A5F-A206-8C42-8F3A-E979772AD210}"/>
              </a:ext>
            </a:extLst>
          </p:cNvPr>
          <p:cNvSpPr>
            <a:spLocks noGrp="1"/>
          </p:cNvSpPr>
          <p:nvPr>
            <p:ph type="body" sz="quarter" idx="13"/>
          </p:nvPr>
        </p:nvSpPr>
        <p:spPr>
          <a:xfrm>
            <a:off x="6380921" y="1043999"/>
            <a:ext cx="5248721" cy="5111475"/>
          </a:xfrm>
          <a:prstGeom prst="rect">
            <a:avLst/>
          </a:prstGeom>
          <a:solidFill>
            <a:schemeClr val="accent4"/>
          </a:solidFill>
        </p:spPr>
        <p:txBody>
          <a:bodyPr vert="horz" lIns="360000" tIns="360000" rIns="360000" bIns="360000" numCol="1" spcCol="720000"/>
          <a:lstStyle>
            <a:lvl1pPr marL="0" indent="0" algn="l">
              <a:lnSpc>
                <a:spcPct val="120000"/>
              </a:lnSpc>
              <a:buFontTx/>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lnSpc>
                <a:spcPct val="200000"/>
              </a:lnSpc>
              <a:buFontTx/>
              <a:buNone/>
              <a:defRPr sz="1600">
                <a:latin typeface="Intro Book"/>
                <a:cs typeface="Intro Book"/>
              </a:defRPr>
            </a:lvl2pPr>
            <a:lvl3pPr marL="1219139" indent="0">
              <a:buFontTx/>
              <a:buNone/>
              <a:defRPr sz="1600">
                <a:latin typeface="Intro Light"/>
                <a:cs typeface="Intro Light"/>
              </a:defRPr>
            </a:lvl3pPr>
            <a:lvl4pPr marL="1828709" indent="0">
              <a:buFontTx/>
              <a:buNone/>
              <a:defRPr sz="1600">
                <a:latin typeface="Intro Light"/>
                <a:cs typeface="Intro Light"/>
              </a:defRPr>
            </a:lvl4pPr>
            <a:lvl5pPr marL="2438278" indent="0">
              <a:buFontTx/>
              <a:buNone/>
              <a:defRPr sz="1600">
                <a:latin typeface="Intro Light"/>
                <a:cs typeface="Intro Light"/>
              </a:defRPr>
            </a:lvl5pPr>
          </a:lstStyle>
          <a:p>
            <a:pPr lvl="0"/>
            <a:r>
              <a:rPr lang="en-US"/>
              <a:t>Click to edit Master text styles</a:t>
            </a:r>
          </a:p>
        </p:txBody>
      </p:sp>
      <p:sp>
        <p:nvSpPr>
          <p:cNvPr id="10" name="Content Placeholder 3">
            <a:extLst>
              <a:ext uri="{FF2B5EF4-FFF2-40B4-BE49-F238E27FC236}">
                <a16:creationId xmlns:a16="http://schemas.microsoft.com/office/drawing/2014/main" id="{0C891E32-73BE-8B4C-97CF-82F5DD13F865}"/>
              </a:ext>
            </a:extLst>
          </p:cNvPr>
          <p:cNvSpPr>
            <a:spLocks noGrp="1"/>
          </p:cNvSpPr>
          <p:nvPr>
            <p:ph sz="half" idx="2"/>
          </p:nvPr>
        </p:nvSpPr>
        <p:spPr>
          <a:xfrm>
            <a:off x="491780" y="1043999"/>
            <a:ext cx="5562001" cy="5111474"/>
          </a:xfrm>
          <a:prstGeom prst="rect">
            <a:avLst/>
          </a:prstGeom>
        </p:spPr>
        <p:txBody>
          <a:bodyPr/>
          <a:lstStyle>
            <a:lvl1pPr marL="0" indent="0">
              <a:lnSpc>
                <a:spcPct val="120000"/>
              </a:lnSpc>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sz="1867"/>
            </a:lvl2pPr>
            <a:lvl3pPr marL="1219139" indent="0">
              <a:buNone/>
              <a:defRPr sz="1867"/>
            </a:lvl3pPr>
            <a:lvl4pPr marL="1828709" indent="0">
              <a:buNone/>
              <a:defRPr sz="1867"/>
            </a:lvl4pPr>
            <a:lvl5pPr marL="2438278" indent="0">
              <a:buNone/>
              <a:defRPr sz="18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9480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Due Colonne+Highlight (Grigio)">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78C3FB4-1DA0-5443-BE2B-A47939C47235}"/>
              </a:ext>
            </a:extLst>
          </p:cNvPr>
          <p:cNvSpPr>
            <a:spLocks noGrp="1"/>
          </p:cNvSpPr>
          <p:nvPr>
            <p:ph type="title"/>
          </p:nvPr>
        </p:nvSpPr>
        <p:spPr>
          <a:xfrm>
            <a:off x="760959" y="318875"/>
            <a:ext cx="9162701" cy="373476"/>
          </a:xfrm>
          <a:prstGeom prst="rect">
            <a:avLst/>
          </a:prstGeom>
        </p:spPr>
        <p:txBody>
          <a:bodyPr vert="horz" lIns="91440" tIns="45720" rIns="91440" bIns="45720" rtlCol="0" anchor="ctr">
            <a:noAutofit/>
          </a:bodyPr>
          <a:lstStyle/>
          <a:p>
            <a:r>
              <a:rPr lang="en-US"/>
              <a:t>Click to edit Master title style</a:t>
            </a:r>
          </a:p>
        </p:txBody>
      </p:sp>
      <p:sp>
        <p:nvSpPr>
          <p:cNvPr id="7" name="Slide Number Placeholder 5">
            <a:extLst>
              <a:ext uri="{FF2B5EF4-FFF2-40B4-BE49-F238E27FC236}">
                <a16:creationId xmlns:a16="http://schemas.microsoft.com/office/drawing/2014/main" id="{4B8E5A0A-3CCE-5C43-A37A-DE6F44981AF1}"/>
              </a:ext>
            </a:extLst>
          </p:cNvPr>
          <p:cNvSpPr>
            <a:spLocks noGrp="1" noChangeAspect="1"/>
          </p:cNvSpPr>
          <p:nvPr>
            <p:ph type="sldNum" sz="quarter" idx="4"/>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lvl1pPr algn="ctr">
              <a:defRPr sz="1200" b="0">
                <a:solidFill>
                  <a:schemeClr val="accent1"/>
                </a:solidFill>
                <a:latin typeface="Roboto" panose="02000000000000000000" pitchFamily="2" charset="0"/>
                <a:ea typeface="Roboto" panose="02000000000000000000" pitchFamily="2" charset="0"/>
                <a:cs typeface="Calibri" panose="020F0502020204030204" pitchFamily="34" charset="0"/>
              </a:defRPr>
            </a:lvl1pPr>
          </a:lstStyle>
          <a:p>
            <a:fld id="{7C82378E-73BB-5342-A055-56BDFDE9791A}" type="slidenum">
              <a:rPr lang="en-US" smtClean="0"/>
              <a:pPr/>
              <a:t>‹N›</a:t>
            </a:fld>
            <a:endParaRPr lang="en-US"/>
          </a:p>
        </p:txBody>
      </p:sp>
      <p:sp>
        <p:nvSpPr>
          <p:cNvPr id="9" name="Text Placeholder 5">
            <a:extLst>
              <a:ext uri="{FF2B5EF4-FFF2-40B4-BE49-F238E27FC236}">
                <a16:creationId xmlns:a16="http://schemas.microsoft.com/office/drawing/2014/main" id="{7C4CA594-9046-A840-B901-C2C33084E473}"/>
              </a:ext>
            </a:extLst>
          </p:cNvPr>
          <p:cNvSpPr>
            <a:spLocks noGrp="1"/>
          </p:cNvSpPr>
          <p:nvPr>
            <p:ph type="body" sz="quarter" idx="13"/>
          </p:nvPr>
        </p:nvSpPr>
        <p:spPr>
          <a:xfrm>
            <a:off x="6380921" y="1043999"/>
            <a:ext cx="5248721" cy="5111475"/>
          </a:xfrm>
          <a:prstGeom prst="rect">
            <a:avLst/>
          </a:prstGeom>
          <a:solidFill>
            <a:schemeClr val="bg2"/>
          </a:solidFill>
        </p:spPr>
        <p:txBody>
          <a:bodyPr vert="horz" lIns="360000" tIns="360000" rIns="360000" bIns="360000" numCol="1" spcCol="720000"/>
          <a:lstStyle>
            <a:lvl1pPr marL="0" indent="0" algn="l">
              <a:lnSpc>
                <a:spcPct val="120000"/>
              </a:lnSpc>
              <a:buFontTx/>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lnSpc>
                <a:spcPct val="200000"/>
              </a:lnSpc>
              <a:buFontTx/>
              <a:buNone/>
              <a:defRPr sz="1600">
                <a:latin typeface="Intro Book"/>
                <a:cs typeface="Intro Book"/>
              </a:defRPr>
            </a:lvl2pPr>
            <a:lvl3pPr marL="1219139" indent="0">
              <a:buFontTx/>
              <a:buNone/>
              <a:defRPr sz="1600">
                <a:latin typeface="Intro Light"/>
                <a:cs typeface="Intro Light"/>
              </a:defRPr>
            </a:lvl3pPr>
            <a:lvl4pPr marL="1828709" indent="0">
              <a:buFontTx/>
              <a:buNone/>
              <a:defRPr sz="1600">
                <a:latin typeface="Intro Light"/>
                <a:cs typeface="Intro Light"/>
              </a:defRPr>
            </a:lvl4pPr>
            <a:lvl5pPr marL="2438278" indent="0">
              <a:buFontTx/>
              <a:buNone/>
              <a:defRPr sz="1600">
                <a:latin typeface="Intro Light"/>
                <a:cs typeface="Intro Light"/>
              </a:defRPr>
            </a:lvl5pPr>
          </a:lstStyle>
          <a:p>
            <a:pPr lvl="0"/>
            <a:r>
              <a:rPr lang="en-US"/>
              <a:t>Click to edit Master text styles</a:t>
            </a:r>
          </a:p>
        </p:txBody>
      </p:sp>
      <p:sp>
        <p:nvSpPr>
          <p:cNvPr id="10" name="Content Placeholder 3">
            <a:extLst>
              <a:ext uri="{FF2B5EF4-FFF2-40B4-BE49-F238E27FC236}">
                <a16:creationId xmlns:a16="http://schemas.microsoft.com/office/drawing/2014/main" id="{D872E139-CB59-7340-B532-90CAC928529C}"/>
              </a:ext>
            </a:extLst>
          </p:cNvPr>
          <p:cNvSpPr>
            <a:spLocks noGrp="1"/>
          </p:cNvSpPr>
          <p:nvPr>
            <p:ph sz="half" idx="2"/>
          </p:nvPr>
        </p:nvSpPr>
        <p:spPr>
          <a:xfrm>
            <a:off x="491780" y="1043999"/>
            <a:ext cx="5562001" cy="5111474"/>
          </a:xfrm>
          <a:prstGeom prst="rect">
            <a:avLst/>
          </a:prstGeom>
        </p:spPr>
        <p:txBody>
          <a:bodyPr/>
          <a:lstStyle>
            <a:lvl1pPr marL="0" indent="0">
              <a:lnSpc>
                <a:spcPct val="120000"/>
              </a:lnSpc>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sz="1867"/>
            </a:lvl2pPr>
            <a:lvl3pPr marL="1219139" indent="0">
              <a:buNone/>
              <a:defRPr sz="1867"/>
            </a:lvl3pPr>
            <a:lvl4pPr marL="1828709" indent="0">
              <a:buNone/>
              <a:defRPr sz="1867"/>
            </a:lvl4pPr>
            <a:lvl5pPr marL="2438278" indent="0">
              <a:buNone/>
              <a:defRPr sz="18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7808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hank_You">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EEA3530-2A70-AD45-8723-3E7961F995E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
            <a:ext cx="12192000" cy="6857999"/>
          </a:xfrm>
          <a:prstGeom prst="rect">
            <a:avLst/>
          </a:prstGeom>
        </p:spPr>
      </p:pic>
      <p:sp>
        <p:nvSpPr>
          <p:cNvPr id="4" name="Rectangle 3">
            <a:extLst>
              <a:ext uri="{FF2B5EF4-FFF2-40B4-BE49-F238E27FC236}">
                <a16:creationId xmlns:a16="http://schemas.microsoft.com/office/drawing/2014/main" id="{8FBAD4E4-A642-734F-86ED-E7E30DF0D465}"/>
              </a:ext>
            </a:extLst>
          </p:cNvPr>
          <p:cNvSpPr/>
          <p:nvPr/>
        </p:nvSpPr>
        <p:spPr>
          <a:xfrm>
            <a:off x="0" y="0"/>
            <a:ext cx="12192000" cy="6858000"/>
          </a:xfrm>
          <a:prstGeom prst="rect">
            <a:avLst/>
          </a:prstGeom>
          <a:solidFill>
            <a:schemeClr val="accent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sz="2400"/>
          </a:p>
        </p:txBody>
      </p:sp>
      <p:sp>
        <p:nvSpPr>
          <p:cNvPr id="13" name="Title 25">
            <a:extLst>
              <a:ext uri="{FF2B5EF4-FFF2-40B4-BE49-F238E27FC236}">
                <a16:creationId xmlns:a16="http://schemas.microsoft.com/office/drawing/2014/main" id="{08559614-8012-9F41-A00D-67937CFC3727}"/>
              </a:ext>
            </a:extLst>
          </p:cNvPr>
          <p:cNvSpPr>
            <a:spLocks noGrp="1"/>
          </p:cNvSpPr>
          <p:nvPr>
            <p:ph type="title" hasCustomPrompt="1"/>
          </p:nvPr>
        </p:nvSpPr>
        <p:spPr>
          <a:xfrm>
            <a:off x="491228" y="1992701"/>
            <a:ext cx="8159748" cy="2207999"/>
          </a:xfrm>
          <a:prstGeom prst="rect">
            <a:avLst/>
          </a:prstGeom>
        </p:spPr>
        <p:txBody>
          <a:bodyPr vert="horz" anchor="ctr"/>
          <a:lstStyle>
            <a:lvl1pPr>
              <a:lnSpc>
                <a:spcPct val="100000"/>
              </a:lnSpc>
              <a:defRPr sz="6400" b="1" i="0" cap="none">
                <a:solidFill>
                  <a:schemeClr val="bg1"/>
                </a:solidFill>
                <a:latin typeface="Roboto" panose="02000000000000000000" pitchFamily="2" charset="0"/>
                <a:ea typeface="Roboto" panose="02000000000000000000" pitchFamily="2" charset="0"/>
                <a:cs typeface="Calibri" panose="020F0502020204030204" pitchFamily="34" charset="0"/>
              </a:defRPr>
            </a:lvl1pPr>
          </a:lstStyle>
          <a:p>
            <a:r>
              <a:rPr lang="it-IT"/>
              <a:t>Grazie! (</a:t>
            </a:r>
            <a:r>
              <a:rPr lang="it-IT" err="1"/>
              <a:t>Edit</a:t>
            </a:r>
            <a:r>
              <a:rPr lang="it-IT"/>
              <a:t> </a:t>
            </a:r>
            <a:r>
              <a:rPr lang="it-IT" err="1"/>
              <a:t>this</a:t>
            </a:r>
            <a:r>
              <a:rPr lang="it-IT"/>
              <a:t>)</a:t>
            </a:r>
            <a:endParaRPr lang="en-US"/>
          </a:p>
        </p:txBody>
      </p:sp>
      <p:sp>
        <p:nvSpPr>
          <p:cNvPr id="16" name="Rectangle 15">
            <a:extLst>
              <a:ext uri="{FF2B5EF4-FFF2-40B4-BE49-F238E27FC236}">
                <a16:creationId xmlns:a16="http://schemas.microsoft.com/office/drawing/2014/main" id="{8A020466-FF0D-9349-B31E-2335A9D200F7}"/>
              </a:ext>
            </a:extLst>
          </p:cNvPr>
          <p:cNvSpPr/>
          <p:nvPr/>
        </p:nvSpPr>
        <p:spPr>
          <a:xfrm>
            <a:off x="0" y="6711518"/>
            <a:ext cx="12192000" cy="146481"/>
          </a:xfrm>
          <a:prstGeom prst="rect">
            <a:avLst/>
          </a:prstGeom>
          <a:solidFill>
            <a:srgbClr val="FF59A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sz="2400">
              <a:solidFill>
                <a:schemeClr val="accent6"/>
              </a:solidFill>
            </a:endParaRPr>
          </a:p>
        </p:txBody>
      </p:sp>
      <p:pic>
        <p:nvPicPr>
          <p:cNvPr id="18" name="Picture 17">
            <a:extLst>
              <a:ext uri="{FF2B5EF4-FFF2-40B4-BE49-F238E27FC236}">
                <a16:creationId xmlns:a16="http://schemas.microsoft.com/office/drawing/2014/main" id="{BC51B332-1826-FC47-944F-9944658E86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6469"/>
          <a:stretch/>
        </p:blipFill>
        <p:spPr>
          <a:xfrm>
            <a:off x="0" y="5270174"/>
            <a:ext cx="12192000" cy="1587825"/>
          </a:xfrm>
          <a:prstGeom prst="rect">
            <a:avLst/>
          </a:prstGeom>
        </p:spPr>
      </p:pic>
      <p:sp>
        <p:nvSpPr>
          <p:cNvPr id="11" name="Subtitle 2">
            <a:extLst>
              <a:ext uri="{FF2B5EF4-FFF2-40B4-BE49-F238E27FC236}">
                <a16:creationId xmlns:a16="http://schemas.microsoft.com/office/drawing/2014/main" id="{A8485AC6-250B-1C42-89C3-C56040702D6B}"/>
              </a:ext>
            </a:extLst>
          </p:cNvPr>
          <p:cNvSpPr>
            <a:spLocks noGrp="1"/>
          </p:cNvSpPr>
          <p:nvPr>
            <p:ph type="subTitle" idx="1" hasCustomPrompt="1"/>
          </p:nvPr>
        </p:nvSpPr>
        <p:spPr>
          <a:xfrm>
            <a:off x="491227" y="4687656"/>
            <a:ext cx="5375085" cy="946796"/>
          </a:xfrm>
          <a:prstGeom prst="rect">
            <a:avLst/>
          </a:prstGeom>
        </p:spPr>
        <p:txBody>
          <a:bodyPr/>
          <a:lstStyle>
            <a:lvl1pPr marL="0" indent="0" algn="l">
              <a:buNone/>
              <a:defRPr sz="1500" b="0" i="0">
                <a:solidFill>
                  <a:schemeClr val="bg1"/>
                </a:solidFill>
                <a:latin typeface="Roboto Light" panose="02000000000000000000" pitchFamily="2" charset="0"/>
                <a:ea typeface="Roboto Light" panose="02000000000000000000" pitchFamily="2" charset="0"/>
                <a:cs typeface="Calibri" panose="020F0502020204030204" pitchFamily="34" charset="0"/>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GB" err="1"/>
              <a:t>mail@abilab.it</a:t>
            </a:r>
            <a:endParaRPr lang="en-US"/>
          </a:p>
        </p:txBody>
      </p:sp>
      <p:pic>
        <p:nvPicPr>
          <p:cNvPr id="12" name="Picture 11">
            <a:extLst>
              <a:ext uri="{FF2B5EF4-FFF2-40B4-BE49-F238E27FC236}">
                <a16:creationId xmlns:a16="http://schemas.microsoft.com/office/drawing/2014/main" id="{D41DAC1D-E5C8-7949-BBA3-5FC1835BCA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9292" y="449295"/>
            <a:ext cx="1276347" cy="320400"/>
          </a:xfrm>
          <a:prstGeom prst="rect">
            <a:avLst/>
          </a:prstGeom>
        </p:spPr>
      </p:pic>
      <p:pic>
        <p:nvPicPr>
          <p:cNvPr id="9" name="Immagine 8">
            <a:extLst>
              <a:ext uri="{FF2B5EF4-FFF2-40B4-BE49-F238E27FC236}">
                <a16:creationId xmlns:a16="http://schemas.microsoft.com/office/drawing/2014/main" id="{88684C1B-2928-43E8-8DE3-CE81DFE3FE04}"/>
              </a:ext>
            </a:extLst>
          </p:cNvPr>
          <p:cNvPicPr>
            <a:picLocks noChangeAspect="1"/>
          </p:cNvPicPr>
          <p:nvPr/>
        </p:nvPicPr>
        <p:blipFill>
          <a:blip r:embed="rId5"/>
          <a:stretch>
            <a:fillRect/>
          </a:stretch>
        </p:blipFill>
        <p:spPr>
          <a:xfrm>
            <a:off x="11019578" y="392084"/>
            <a:ext cx="569412" cy="432000"/>
          </a:xfrm>
          <a:prstGeom prst="rect">
            <a:avLst/>
          </a:prstGeom>
        </p:spPr>
      </p:pic>
    </p:spTree>
    <p:extLst>
      <p:ext uri="{BB962C8B-B14F-4D97-AF65-F5344CB8AC3E}">
        <p14:creationId xmlns:p14="http://schemas.microsoft.com/office/powerpoint/2010/main" val="153120802"/>
      </p:ext>
    </p:extLst>
  </p:cSld>
  <p:clrMapOvr>
    <a:masterClrMapping/>
  </p:clrMapOvr>
  <p:extLst>
    <p:ext uri="{DCECCB84-F9BA-43D5-87BE-67443E8EF086}">
      <p15:sldGuideLst xmlns:p15="http://schemas.microsoft.com/office/powerpoint/2012/main">
        <p15:guide id="1" orient="horz" pos="282">
          <p15:clr>
            <a:srgbClr val="FBAE40"/>
          </p15:clr>
        </p15:guide>
        <p15:guide id="2" pos="415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esto+High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491776" y="1044000"/>
            <a:ext cx="11124000" cy="2431490"/>
          </a:xfrm>
          <a:prstGeom prst="rect">
            <a:avLst/>
          </a:prstGeom>
        </p:spPr>
        <p:txBody>
          <a:bodyPr vert="horz" numCol="1"/>
          <a:lstStyle>
            <a:lvl1pPr marL="0" indent="0">
              <a:lnSpc>
                <a:spcPct val="120000"/>
              </a:lnSpc>
              <a:buFontTx/>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lnSpc>
                <a:spcPct val="200000"/>
              </a:lnSpc>
              <a:buFontTx/>
              <a:buNone/>
              <a:defRPr sz="1600">
                <a:latin typeface="Intro Book"/>
                <a:cs typeface="Intro Book"/>
              </a:defRPr>
            </a:lvl2pPr>
            <a:lvl3pPr marL="1219139" indent="0">
              <a:buFontTx/>
              <a:buNone/>
              <a:defRPr sz="1600">
                <a:latin typeface="Intro Light"/>
                <a:cs typeface="Intro Light"/>
              </a:defRPr>
            </a:lvl3pPr>
            <a:lvl4pPr marL="1828709" indent="0">
              <a:buFontTx/>
              <a:buNone/>
              <a:defRPr sz="1600">
                <a:latin typeface="Intro Light"/>
                <a:cs typeface="Intro Light"/>
              </a:defRPr>
            </a:lvl4pPr>
            <a:lvl5pPr marL="2438278" indent="0">
              <a:buFontTx/>
              <a:buNone/>
              <a:defRPr sz="1600">
                <a:latin typeface="Intro Light"/>
                <a:cs typeface="Intro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Slide Number Placeholder 5">
            <a:extLst>
              <a:ext uri="{FF2B5EF4-FFF2-40B4-BE49-F238E27FC236}">
                <a16:creationId xmlns:a16="http://schemas.microsoft.com/office/drawing/2014/main" id="{5DEEBE82-828D-374A-8195-8CA468B052C0}"/>
              </a:ext>
            </a:extLst>
          </p:cNvPr>
          <p:cNvSpPr>
            <a:spLocks noGrp="1" noChangeAspect="1"/>
          </p:cNvSpPr>
          <p:nvPr>
            <p:ph type="sldNum" sz="quarter" idx="4"/>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lvl1pPr algn="ctr">
              <a:defRPr sz="1200" b="0">
                <a:solidFill>
                  <a:schemeClr val="accent1"/>
                </a:solidFill>
                <a:latin typeface="Roboto" panose="02000000000000000000" pitchFamily="2" charset="0"/>
                <a:ea typeface="Roboto" panose="02000000000000000000" pitchFamily="2" charset="0"/>
                <a:cs typeface="Calibri" panose="020F0502020204030204" pitchFamily="34" charset="0"/>
              </a:defRPr>
            </a:lvl1pPr>
          </a:lstStyle>
          <a:p>
            <a:fld id="{7C82378E-73BB-5342-A055-56BDFDE9791A}" type="slidenum">
              <a:rPr lang="en-US" smtClean="0"/>
              <a:pPr/>
              <a:t>‹N›</a:t>
            </a:fld>
            <a:endParaRPr lang="en-US"/>
          </a:p>
        </p:txBody>
      </p:sp>
      <p:sp>
        <p:nvSpPr>
          <p:cNvPr id="5" name="Text Placeholder 5">
            <a:extLst>
              <a:ext uri="{FF2B5EF4-FFF2-40B4-BE49-F238E27FC236}">
                <a16:creationId xmlns:a16="http://schemas.microsoft.com/office/drawing/2014/main" id="{0B20A151-6F70-1946-8E8A-9560E7E7E8F0}"/>
              </a:ext>
            </a:extLst>
          </p:cNvPr>
          <p:cNvSpPr>
            <a:spLocks noGrp="1"/>
          </p:cNvSpPr>
          <p:nvPr>
            <p:ph type="body" sz="quarter" idx="13"/>
          </p:nvPr>
        </p:nvSpPr>
        <p:spPr>
          <a:xfrm>
            <a:off x="491776" y="3724508"/>
            <a:ext cx="11137944" cy="2431490"/>
          </a:xfrm>
          <a:prstGeom prst="rect">
            <a:avLst/>
          </a:prstGeom>
          <a:solidFill>
            <a:schemeClr val="accent4"/>
          </a:solidFill>
        </p:spPr>
        <p:txBody>
          <a:bodyPr vert="horz" lIns="360000" tIns="360000" rIns="360000" bIns="360000" numCol="1" spcCol="720000"/>
          <a:lstStyle>
            <a:lvl1pPr marL="0" indent="0" algn="l">
              <a:lnSpc>
                <a:spcPct val="120000"/>
              </a:lnSpc>
              <a:buFontTx/>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lnSpc>
                <a:spcPct val="200000"/>
              </a:lnSpc>
              <a:buFontTx/>
              <a:buNone/>
              <a:defRPr sz="1600">
                <a:latin typeface="Intro Book"/>
                <a:cs typeface="Intro Book"/>
              </a:defRPr>
            </a:lvl2pPr>
            <a:lvl3pPr marL="1219139" indent="0">
              <a:buFontTx/>
              <a:buNone/>
              <a:defRPr sz="1600">
                <a:latin typeface="Intro Light"/>
                <a:cs typeface="Intro Light"/>
              </a:defRPr>
            </a:lvl3pPr>
            <a:lvl4pPr marL="1828709" indent="0">
              <a:buFontTx/>
              <a:buNone/>
              <a:defRPr sz="1600">
                <a:latin typeface="Intro Light"/>
                <a:cs typeface="Intro Light"/>
              </a:defRPr>
            </a:lvl4pPr>
            <a:lvl5pPr marL="2438278" indent="0">
              <a:buFontTx/>
              <a:buNone/>
              <a:defRPr sz="1600">
                <a:latin typeface="Intro Light"/>
                <a:cs typeface="Intro Light"/>
              </a:defRPr>
            </a:lvl5pPr>
          </a:lstStyle>
          <a:p>
            <a:pPr lvl="0"/>
            <a:r>
              <a:rPr lang="en-US"/>
              <a:t>Click to edit Master text styles</a:t>
            </a:r>
          </a:p>
        </p:txBody>
      </p:sp>
    </p:spTree>
    <p:extLst>
      <p:ext uri="{BB962C8B-B14F-4D97-AF65-F5344CB8AC3E}">
        <p14:creationId xmlns:p14="http://schemas.microsoft.com/office/powerpoint/2010/main" val="7013673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Testo e contenut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3669" y="1548013"/>
            <a:ext cx="5053555" cy="4379297"/>
          </a:xfrm>
          <a:prstGeom prst="rect">
            <a:avLst/>
          </a:prstGeom>
        </p:spPr>
        <p:txBody>
          <a:bodyPr/>
          <a:lstStyle>
            <a:lvl1pPr marL="0" indent="0">
              <a:lnSpc>
                <a:spcPct val="120000"/>
              </a:lnSpc>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sz="1867">
                <a:latin typeface="Intro Book"/>
                <a:cs typeface="Intro Book"/>
              </a:defRPr>
            </a:lvl2pPr>
            <a:lvl3pPr marL="1219139" indent="0">
              <a:buNone/>
              <a:defRPr sz="1867">
                <a:latin typeface="Intro Book"/>
                <a:cs typeface="Intro Book"/>
              </a:defRPr>
            </a:lvl3pPr>
            <a:lvl4pPr marL="1828709" indent="0">
              <a:buNone/>
              <a:defRPr sz="1867">
                <a:latin typeface="Intro Book"/>
                <a:cs typeface="Intro Book"/>
              </a:defRPr>
            </a:lvl4pPr>
            <a:lvl5pPr marL="2438278" indent="0">
              <a:buNone/>
              <a:defRPr sz="1867">
                <a:latin typeface="Intro Book"/>
                <a:cs typeface="Intro Book"/>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92A28DB5-D8F4-A54C-A451-BCEF47B119B9}"/>
              </a:ext>
            </a:extLst>
          </p:cNvPr>
          <p:cNvSpPr>
            <a:spLocks noGrp="1"/>
          </p:cNvSpPr>
          <p:nvPr>
            <p:ph sz="half" idx="2"/>
          </p:nvPr>
        </p:nvSpPr>
        <p:spPr>
          <a:xfrm>
            <a:off x="6136961" y="1546841"/>
            <a:ext cx="5053555" cy="4379296"/>
          </a:xfrm>
          <a:prstGeom prst="rect">
            <a:avLst/>
          </a:prstGeom>
        </p:spPr>
        <p:txBody>
          <a:bodyPr/>
          <a:lstStyle>
            <a:lvl1pPr marL="0" indent="0">
              <a:lnSpc>
                <a:spcPct val="120000"/>
              </a:lnSpc>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sz="1867"/>
            </a:lvl2pPr>
            <a:lvl3pPr marL="1219139" indent="0">
              <a:buNone/>
              <a:defRPr sz="1867"/>
            </a:lvl3pPr>
            <a:lvl4pPr marL="1828709" indent="0">
              <a:buNone/>
              <a:defRPr sz="1867"/>
            </a:lvl4pPr>
            <a:lvl5pPr marL="2438278" indent="0">
              <a:buNone/>
              <a:defRPr sz="18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1">
            <a:extLst>
              <a:ext uri="{FF2B5EF4-FFF2-40B4-BE49-F238E27FC236}">
                <a16:creationId xmlns:a16="http://schemas.microsoft.com/office/drawing/2014/main" id="{B239A186-D442-BA4C-8133-FAB057DB6A7D}"/>
              </a:ext>
            </a:extLst>
          </p:cNvPr>
          <p:cNvSpPr>
            <a:spLocks noGrp="1"/>
          </p:cNvSpPr>
          <p:nvPr>
            <p:ph type="title"/>
          </p:nvPr>
        </p:nvSpPr>
        <p:spPr>
          <a:xfrm>
            <a:off x="760959" y="318875"/>
            <a:ext cx="9162701" cy="373476"/>
          </a:xfrm>
          <a:prstGeom prst="rect">
            <a:avLst/>
          </a:prstGeom>
        </p:spPr>
        <p:txBody>
          <a:bodyPr vert="horz" lIns="91440" tIns="45720" rIns="91440" bIns="45720" rtlCol="0" anchor="ctr">
            <a:noAutofit/>
          </a:bodyPr>
          <a:lstStyle/>
          <a:p>
            <a:r>
              <a:rPr lang="en-US"/>
              <a:t>Click to edit Master title style</a:t>
            </a:r>
          </a:p>
        </p:txBody>
      </p:sp>
      <p:sp>
        <p:nvSpPr>
          <p:cNvPr id="7" name="Slide Number Placeholder 5">
            <a:extLst>
              <a:ext uri="{FF2B5EF4-FFF2-40B4-BE49-F238E27FC236}">
                <a16:creationId xmlns:a16="http://schemas.microsoft.com/office/drawing/2014/main" id="{A17DAD2B-42D3-4D4C-974F-22B4A8518AB1}"/>
              </a:ext>
            </a:extLst>
          </p:cNvPr>
          <p:cNvSpPr>
            <a:spLocks noGrp="1" noChangeAspect="1"/>
          </p:cNvSpPr>
          <p:nvPr>
            <p:ph type="sldNum" sz="quarter" idx="4"/>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lvl1pPr algn="ctr">
              <a:defRPr sz="1200" b="0">
                <a:solidFill>
                  <a:schemeClr val="accent1"/>
                </a:solidFill>
                <a:latin typeface="Roboto" panose="02000000000000000000" pitchFamily="2" charset="0"/>
                <a:ea typeface="Roboto" panose="02000000000000000000" pitchFamily="2" charset="0"/>
                <a:cs typeface="Calibri" panose="020F0502020204030204" pitchFamily="34" charset="0"/>
              </a:defRPr>
            </a:lvl1pPr>
          </a:lstStyle>
          <a:p>
            <a:fld id="{7C82378E-73BB-5342-A055-56BDFDE9791A}" type="slidenum">
              <a:rPr lang="en-US" smtClean="0"/>
              <a:pPr/>
              <a:t>‹N›</a:t>
            </a:fld>
            <a:endParaRPr lang="en-US"/>
          </a:p>
        </p:txBody>
      </p:sp>
    </p:spTree>
    <p:extLst>
      <p:ext uri="{BB962C8B-B14F-4D97-AF65-F5344CB8AC3E}">
        <p14:creationId xmlns:p14="http://schemas.microsoft.com/office/powerpoint/2010/main" val="24631538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Titolo e contenuto">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92A28DB5-D8F4-A54C-A451-BCEF47B119B9}"/>
              </a:ext>
            </a:extLst>
          </p:cNvPr>
          <p:cNvSpPr>
            <a:spLocks noGrp="1"/>
          </p:cNvSpPr>
          <p:nvPr>
            <p:ph sz="half" idx="2"/>
          </p:nvPr>
        </p:nvSpPr>
        <p:spPr>
          <a:xfrm>
            <a:off x="5352588" y="1546841"/>
            <a:ext cx="5595317" cy="4379296"/>
          </a:xfrm>
          <a:prstGeom prst="rect">
            <a:avLst/>
          </a:prstGeom>
        </p:spPr>
        <p:txBody>
          <a:bodyPr/>
          <a:lstStyle>
            <a:lvl1pPr marL="0" indent="0">
              <a:lnSpc>
                <a:spcPct val="120000"/>
              </a:lnSpc>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sz="1867"/>
            </a:lvl2pPr>
            <a:lvl3pPr marL="1219139" indent="0">
              <a:buNone/>
              <a:defRPr sz="1867"/>
            </a:lvl3pPr>
            <a:lvl4pPr marL="1828709" indent="0">
              <a:buNone/>
              <a:defRPr sz="1867"/>
            </a:lvl4pPr>
            <a:lvl5pPr marL="2438278" indent="0">
              <a:buNone/>
              <a:defRPr sz="18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7F558286-195D-6248-95EB-7C5F6E010663}"/>
              </a:ext>
            </a:extLst>
          </p:cNvPr>
          <p:cNvSpPr>
            <a:spLocks noGrp="1"/>
          </p:cNvSpPr>
          <p:nvPr>
            <p:ph type="body" sz="quarter" idx="13" hasCustomPrompt="1"/>
          </p:nvPr>
        </p:nvSpPr>
        <p:spPr>
          <a:xfrm>
            <a:off x="491791" y="1546847"/>
            <a:ext cx="4102527" cy="4379297"/>
          </a:xfrm>
          <a:prstGeom prst="rect">
            <a:avLst/>
          </a:prstGeom>
        </p:spPr>
        <p:txBody>
          <a:bodyPr vert="horz" numCol="1" spcCol="1080000"/>
          <a:lstStyle>
            <a:lvl1pPr marL="0" indent="0">
              <a:lnSpc>
                <a:spcPct val="100000"/>
              </a:lnSpc>
              <a:buFontTx/>
              <a:buNone/>
              <a:defRPr sz="3200" b="1">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lnSpc>
                <a:spcPct val="200000"/>
              </a:lnSpc>
              <a:buFontTx/>
              <a:buNone/>
              <a:defRPr sz="1600">
                <a:latin typeface="Intro Book"/>
                <a:cs typeface="Intro Book"/>
              </a:defRPr>
            </a:lvl2pPr>
            <a:lvl3pPr marL="1219139" indent="0">
              <a:buFontTx/>
              <a:buNone/>
              <a:defRPr sz="1600">
                <a:latin typeface="Intro Light"/>
                <a:cs typeface="Intro Light"/>
              </a:defRPr>
            </a:lvl3pPr>
            <a:lvl4pPr marL="1828709" indent="0">
              <a:buFontTx/>
              <a:buNone/>
              <a:defRPr sz="1600">
                <a:latin typeface="Intro Light"/>
                <a:cs typeface="Intro Light"/>
              </a:defRPr>
            </a:lvl4pPr>
            <a:lvl5pPr marL="2438278" indent="0">
              <a:buFontTx/>
              <a:buNone/>
              <a:defRPr sz="1600">
                <a:latin typeface="Intro Light"/>
                <a:cs typeface="Intro Light"/>
              </a:defRPr>
            </a:lvl5pPr>
          </a:lstStyle>
          <a:p>
            <a:pPr lvl="0"/>
            <a:r>
              <a:rPr lang="it-IT"/>
              <a:t>Click to </a:t>
            </a:r>
            <a:r>
              <a:rPr lang="it-IT" err="1"/>
              <a:t>edit</a:t>
            </a:r>
            <a:r>
              <a:rPr lang="it-IT"/>
              <a:t> Master text </a:t>
            </a:r>
            <a:r>
              <a:rPr lang="it-IT" err="1"/>
              <a:t>styles</a:t>
            </a:r>
            <a:endParaRPr lang="it-IT"/>
          </a:p>
        </p:txBody>
      </p:sp>
      <p:sp>
        <p:nvSpPr>
          <p:cNvPr id="6" name="Title Placeholder 1">
            <a:extLst>
              <a:ext uri="{FF2B5EF4-FFF2-40B4-BE49-F238E27FC236}">
                <a16:creationId xmlns:a16="http://schemas.microsoft.com/office/drawing/2014/main" id="{9D85250E-97AE-914E-AD0B-17DFDC9FE015}"/>
              </a:ext>
            </a:extLst>
          </p:cNvPr>
          <p:cNvSpPr>
            <a:spLocks noGrp="1"/>
          </p:cNvSpPr>
          <p:nvPr>
            <p:ph type="title"/>
          </p:nvPr>
        </p:nvSpPr>
        <p:spPr>
          <a:xfrm>
            <a:off x="760959" y="318875"/>
            <a:ext cx="9162701" cy="373476"/>
          </a:xfrm>
          <a:prstGeom prst="rect">
            <a:avLst/>
          </a:prstGeom>
        </p:spPr>
        <p:txBody>
          <a:bodyPr vert="horz" lIns="91440" tIns="45720" rIns="91440" bIns="45720" rtlCol="0" anchor="ctr">
            <a:noAutofit/>
          </a:bodyPr>
          <a:lstStyle/>
          <a:p>
            <a:r>
              <a:rPr lang="en-US"/>
              <a:t>Click to edit Master title style</a:t>
            </a:r>
          </a:p>
        </p:txBody>
      </p:sp>
      <p:sp>
        <p:nvSpPr>
          <p:cNvPr id="7" name="Slide Number Placeholder 5">
            <a:extLst>
              <a:ext uri="{FF2B5EF4-FFF2-40B4-BE49-F238E27FC236}">
                <a16:creationId xmlns:a16="http://schemas.microsoft.com/office/drawing/2014/main" id="{D8C9DDCE-6420-3743-B57D-F44110973BE9}"/>
              </a:ext>
            </a:extLst>
          </p:cNvPr>
          <p:cNvSpPr>
            <a:spLocks noGrp="1" noChangeAspect="1"/>
          </p:cNvSpPr>
          <p:nvPr>
            <p:ph type="sldNum" sz="quarter" idx="4"/>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lvl1pPr algn="ctr">
              <a:defRPr sz="1200" b="0">
                <a:solidFill>
                  <a:schemeClr val="accent1"/>
                </a:solidFill>
                <a:latin typeface="Roboto" panose="02000000000000000000" pitchFamily="2" charset="0"/>
                <a:ea typeface="Roboto" panose="02000000000000000000" pitchFamily="2" charset="0"/>
                <a:cs typeface="Calibri" panose="020F0502020204030204" pitchFamily="34" charset="0"/>
              </a:defRPr>
            </a:lvl1pPr>
          </a:lstStyle>
          <a:p>
            <a:fld id="{7C82378E-73BB-5342-A055-56BDFDE9791A}" type="slidenum">
              <a:rPr lang="en-US" smtClean="0"/>
              <a:pPr/>
              <a:t>‹N›</a:t>
            </a:fld>
            <a:endParaRPr lang="en-US"/>
          </a:p>
        </p:txBody>
      </p:sp>
    </p:spTree>
    <p:extLst>
      <p:ext uri="{BB962C8B-B14F-4D97-AF65-F5344CB8AC3E}">
        <p14:creationId xmlns:p14="http://schemas.microsoft.com/office/powerpoint/2010/main" val="2676301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Contenuto">
    <p:spTree>
      <p:nvGrpSpPr>
        <p:cNvPr id="1" name=""/>
        <p:cNvGrpSpPr/>
        <p:nvPr/>
      </p:nvGrpSpPr>
      <p:grpSpPr>
        <a:xfrm>
          <a:off x="0" y="0"/>
          <a:ext cx="0" cy="0"/>
          <a:chOff x="0" y="0"/>
          <a:chExt cx="0" cy="0"/>
        </a:xfrm>
      </p:grpSpPr>
      <p:sp>
        <p:nvSpPr>
          <p:cNvPr id="9" name="Content Placeholder 6"/>
          <p:cNvSpPr>
            <a:spLocks noGrp="1"/>
          </p:cNvSpPr>
          <p:nvPr>
            <p:ph sz="quarter" idx="13" hasCustomPrompt="1"/>
          </p:nvPr>
        </p:nvSpPr>
        <p:spPr>
          <a:xfrm>
            <a:off x="491780" y="1044000"/>
            <a:ext cx="11090621" cy="4637059"/>
          </a:xfrm>
          <a:prstGeom prst="rect">
            <a:avLst/>
          </a:prstGeom>
        </p:spPr>
        <p:txBody>
          <a:bodyPr vert="horz"/>
          <a:lstStyle>
            <a:lvl1pPr marL="0" indent="0">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it-IT"/>
              <a:t>Click to </a:t>
            </a:r>
            <a:r>
              <a:rPr lang="it-IT" err="1"/>
              <a:t>edit</a:t>
            </a:r>
            <a:r>
              <a:rPr lang="it-IT"/>
              <a:t> Master text </a:t>
            </a:r>
            <a:r>
              <a:rPr lang="it-IT" err="1"/>
              <a:t>styles</a:t>
            </a:r>
            <a:endParaRPr lang="it-IT"/>
          </a:p>
          <a:p>
            <a:pPr lvl="0"/>
            <a:r>
              <a:rPr lang="it-IT"/>
              <a:t>Second </a:t>
            </a:r>
            <a:r>
              <a:rPr lang="it-IT" err="1"/>
              <a:t>level</a:t>
            </a:r>
            <a:endParaRPr lang="it-IT"/>
          </a:p>
          <a:p>
            <a:pPr lvl="0"/>
            <a:r>
              <a:rPr lang="it-IT"/>
              <a:t>Third </a:t>
            </a:r>
            <a:r>
              <a:rPr lang="it-IT" err="1"/>
              <a:t>level</a:t>
            </a:r>
            <a:endParaRPr lang="it-IT"/>
          </a:p>
          <a:p>
            <a:pPr lvl="0"/>
            <a:r>
              <a:rPr lang="it-IT" err="1"/>
              <a:t>Fourth</a:t>
            </a:r>
            <a:r>
              <a:rPr lang="it-IT"/>
              <a:t> </a:t>
            </a:r>
            <a:r>
              <a:rPr lang="it-IT" err="1"/>
              <a:t>level</a:t>
            </a:r>
            <a:endParaRPr lang="it-IT"/>
          </a:p>
          <a:p>
            <a:pPr lvl="0"/>
            <a:r>
              <a:rPr lang="it-IT" err="1"/>
              <a:t>Fifth</a:t>
            </a:r>
            <a:r>
              <a:rPr lang="it-IT"/>
              <a:t> </a:t>
            </a:r>
            <a:r>
              <a:rPr lang="it-IT" err="1"/>
              <a:t>level</a:t>
            </a:r>
            <a:endParaRPr lang="en-US"/>
          </a:p>
        </p:txBody>
      </p:sp>
      <p:sp>
        <p:nvSpPr>
          <p:cNvPr id="6" name="Text Placeholder 5">
            <a:extLst>
              <a:ext uri="{FF2B5EF4-FFF2-40B4-BE49-F238E27FC236}">
                <a16:creationId xmlns:a16="http://schemas.microsoft.com/office/drawing/2014/main" id="{583F0454-7C5E-8F4F-B38D-7AD55F637AA3}"/>
              </a:ext>
            </a:extLst>
          </p:cNvPr>
          <p:cNvSpPr>
            <a:spLocks noGrp="1"/>
          </p:cNvSpPr>
          <p:nvPr>
            <p:ph type="body" sz="quarter" idx="14"/>
          </p:nvPr>
        </p:nvSpPr>
        <p:spPr>
          <a:xfrm>
            <a:off x="491785" y="5745483"/>
            <a:ext cx="11090628" cy="327660"/>
          </a:xfrm>
          <a:prstGeom prst="rect">
            <a:avLst/>
          </a:prstGeom>
        </p:spPr>
        <p:txBody>
          <a:bodyPr vert="horz"/>
          <a:lstStyle>
            <a:lvl1pPr marL="0" indent="0" algn="ctr">
              <a:buNone/>
              <a:defRPr sz="13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B01253BB-25EC-8E4F-B807-B4793198A20D}"/>
              </a:ext>
            </a:extLst>
          </p:cNvPr>
          <p:cNvSpPr>
            <a:spLocks noGrp="1"/>
          </p:cNvSpPr>
          <p:nvPr>
            <p:ph type="title"/>
          </p:nvPr>
        </p:nvSpPr>
        <p:spPr>
          <a:xfrm>
            <a:off x="760959" y="318875"/>
            <a:ext cx="9162701" cy="373476"/>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5">
            <a:extLst>
              <a:ext uri="{FF2B5EF4-FFF2-40B4-BE49-F238E27FC236}">
                <a16:creationId xmlns:a16="http://schemas.microsoft.com/office/drawing/2014/main" id="{22F3C2B9-AAAF-6A46-BBF8-4931ECC22E98}"/>
              </a:ext>
            </a:extLst>
          </p:cNvPr>
          <p:cNvSpPr>
            <a:spLocks noGrp="1" noChangeAspect="1"/>
          </p:cNvSpPr>
          <p:nvPr>
            <p:ph type="sldNum" sz="quarter" idx="4"/>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lvl1pPr algn="ctr">
              <a:defRPr sz="1200" b="0">
                <a:solidFill>
                  <a:schemeClr val="accent1"/>
                </a:solidFill>
                <a:latin typeface="Roboto" panose="02000000000000000000" pitchFamily="2" charset="0"/>
                <a:ea typeface="Roboto" panose="02000000000000000000" pitchFamily="2" charset="0"/>
                <a:cs typeface="Calibri" panose="020F0502020204030204" pitchFamily="34" charset="0"/>
              </a:defRPr>
            </a:lvl1pPr>
          </a:lstStyle>
          <a:p>
            <a:fld id="{7C82378E-73BB-5342-A055-56BDFDE9791A}" type="slidenum">
              <a:rPr lang="en-US" smtClean="0"/>
              <a:pPr/>
              <a:t>‹N›</a:t>
            </a:fld>
            <a:endParaRPr lang="en-US"/>
          </a:p>
        </p:txBody>
      </p:sp>
    </p:spTree>
    <p:extLst>
      <p:ext uri="{BB962C8B-B14F-4D97-AF65-F5344CB8AC3E}">
        <p14:creationId xmlns:p14="http://schemas.microsoft.com/office/powerpoint/2010/main" val="666496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2_Testo e contenuto (didascali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3669" y="1546841"/>
            <a:ext cx="5053555" cy="3771920"/>
          </a:xfrm>
          <a:prstGeom prst="rect">
            <a:avLst/>
          </a:prstGeom>
        </p:spPr>
        <p:txBody>
          <a:bodyPr/>
          <a:lstStyle>
            <a:lvl1pPr marL="0" indent="0">
              <a:lnSpc>
                <a:spcPct val="120000"/>
              </a:lnSpc>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sz="1867">
                <a:latin typeface="Intro Book"/>
                <a:cs typeface="Intro Book"/>
              </a:defRPr>
            </a:lvl2pPr>
            <a:lvl3pPr marL="1219139" indent="0">
              <a:buNone/>
              <a:defRPr sz="1867">
                <a:latin typeface="Intro Book"/>
                <a:cs typeface="Intro Book"/>
              </a:defRPr>
            </a:lvl3pPr>
            <a:lvl4pPr marL="1828709" indent="0">
              <a:buNone/>
              <a:defRPr sz="1867">
                <a:latin typeface="Intro Book"/>
                <a:cs typeface="Intro Book"/>
              </a:defRPr>
            </a:lvl4pPr>
            <a:lvl5pPr marL="2438278" indent="0">
              <a:buNone/>
              <a:defRPr sz="1867">
                <a:latin typeface="Intro Book"/>
                <a:cs typeface="Intro Book"/>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36961" y="1546841"/>
            <a:ext cx="5053555" cy="3771920"/>
          </a:xfrm>
          <a:prstGeom prst="rect">
            <a:avLst/>
          </a:prstGeom>
        </p:spPr>
        <p:txBody>
          <a:bodyPr/>
          <a:lstStyle>
            <a:lvl1pPr marL="0" indent="0">
              <a:lnSpc>
                <a:spcPct val="120000"/>
              </a:lnSpc>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sz="1867"/>
            </a:lvl2pPr>
            <a:lvl3pPr marL="1219139" indent="0">
              <a:buNone/>
              <a:defRPr sz="1867"/>
            </a:lvl3pPr>
            <a:lvl4pPr marL="1828709" indent="0">
              <a:buNone/>
              <a:defRPr sz="1867"/>
            </a:lvl4pPr>
            <a:lvl5pPr marL="2438278" indent="0">
              <a:buNone/>
              <a:defRPr sz="18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B5CD0772-B75C-1140-9871-5F5DF887E5F6}"/>
              </a:ext>
            </a:extLst>
          </p:cNvPr>
          <p:cNvSpPr>
            <a:spLocks noGrp="1"/>
          </p:cNvSpPr>
          <p:nvPr>
            <p:ph type="body" sz="quarter" idx="14"/>
          </p:nvPr>
        </p:nvSpPr>
        <p:spPr>
          <a:xfrm>
            <a:off x="543669" y="5448303"/>
            <a:ext cx="5053555" cy="469644"/>
          </a:xfrm>
          <a:prstGeom prst="rect">
            <a:avLst/>
          </a:prstGeom>
        </p:spPr>
        <p:txBody>
          <a:bodyPr vert="horz"/>
          <a:lstStyle>
            <a:lvl1pPr marL="0" indent="0" algn="l">
              <a:buNone/>
              <a:defRPr sz="13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D92EC477-F350-3148-83D2-F8EB87A87340}"/>
              </a:ext>
            </a:extLst>
          </p:cNvPr>
          <p:cNvSpPr>
            <a:spLocks noGrp="1"/>
          </p:cNvSpPr>
          <p:nvPr>
            <p:ph type="body" sz="quarter" idx="15"/>
          </p:nvPr>
        </p:nvSpPr>
        <p:spPr>
          <a:xfrm>
            <a:off x="6136960" y="5448303"/>
            <a:ext cx="5093256" cy="469644"/>
          </a:xfrm>
          <a:prstGeom prst="rect">
            <a:avLst/>
          </a:prstGeom>
        </p:spPr>
        <p:txBody>
          <a:bodyPr vert="horz"/>
          <a:lstStyle>
            <a:lvl1pPr marL="0" indent="0" algn="l">
              <a:buNone/>
              <a:defRPr sz="13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6F7AB511-D1C5-CA4C-B237-B08817043AA8}"/>
              </a:ext>
            </a:extLst>
          </p:cNvPr>
          <p:cNvSpPr>
            <a:spLocks noGrp="1"/>
          </p:cNvSpPr>
          <p:nvPr>
            <p:ph type="title"/>
          </p:nvPr>
        </p:nvSpPr>
        <p:spPr>
          <a:xfrm>
            <a:off x="760959" y="318875"/>
            <a:ext cx="9162701" cy="373476"/>
          </a:xfrm>
          <a:prstGeom prst="rect">
            <a:avLst/>
          </a:prstGeom>
        </p:spPr>
        <p:txBody>
          <a:bodyPr vert="horz" lIns="91440" tIns="45720" rIns="91440" bIns="45720" rtlCol="0" anchor="ctr">
            <a:noAutofit/>
          </a:bodyPr>
          <a:lstStyle/>
          <a:p>
            <a:r>
              <a:rPr lang="en-US"/>
              <a:t>Click to edit Master title style</a:t>
            </a:r>
          </a:p>
        </p:txBody>
      </p:sp>
      <p:sp>
        <p:nvSpPr>
          <p:cNvPr id="12" name="Slide Number Placeholder 5">
            <a:extLst>
              <a:ext uri="{FF2B5EF4-FFF2-40B4-BE49-F238E27FC236}">
                <a16:creationId xmlns:a16="http://schemas.microsoft.com/office/drawing/2014/main" id="{43340A01-63E8-8F4E-9CE4-D9AAE692C6A3}"/>
              </a:ext>
            </a:extLst>
          </p:cNvPr>
          <p:cNvSpPr>
            <a:spLocks noGrp="1" noChangeAspect="1"/>
          </p:cNvSpPr>
          <p:nvPr>
            <p:ph type="sldNum" sz="quarter" idx="4"/>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lvl1pPr algn="ctr">
              <a:defRPr sz="1200" b="0">
                <a:solidFill>
                  <a:schemeClr val="accent1"/>
                </a:solidFill>
                <a:latin typeface="Roboto" panose="02000000000000000000" pitchFamily="2" charset="0"/>
                <a:ea typeface="Roboto" panose="02000000000000000000" pitchFamily="2" charset="0"/>
                <a:cs typeface="Calibri" panose="020F0502020204030204" pitchFamily="34" charset="0"/>
              </a:defRPr>
            </a:lvl1pPr>
          </a:lstStyle>
          <a:p>
            <a:fld id="{7C82378E-73BB-5342-A055-56BDFDE9791A}" type="slidenum">
              <a:rPr lang="en-US" smtClean="0"/>
              <a:pPr/>
              <a:t>‹N›</a:t>
            </a:fld>
            <a:endParaRPr lang="en-US"/>
          </a:p>
        </p:txBody>
      </p:sp>
    </p:spTree>
    <p:extLst>
      <p:ext uri="{BB962C8B-B14F-4D97-AF65-F5344CB8AC3E}">
        <p14:creationId xmlns:p14="http://schemas.microsoft.com/office/powerpoint/2010/main" val="31680855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3_Grafici+High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3669" y="1078490"/>
            <a:ext cx="5254335" cy="3771920"/>
          </a:xfrm>
          <a:prstGeom prst="rect">
            <a:avLst/>
          </a:prstGeom>
        </p:spPr>
        <p:txBody>
          <a:bodyPr/>
          <a:lstStyle>
            <a:lvl1pPr marL="0" indent="0">
              <a:lnSpc>
                <a:spcPct val="120000"/>
              </a:lnSpc>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sz="1867">
                <a:latin typeface="Intro Book"/>
                <a:cs typeface="Intro Book"/>
              </a:defRPr>
            </a:lvl2pPr>
            <a:lvl3pPr marL="1219139" indent="0">
              <a:buNone/>
              <a:defRPr sz="1867">
                <a:latin typeface="Intro Book"/>
                <a:cs typeface="Intro Book"/>
              </a:defRPr>
            </a:lvl3pPr>
            <a:lvl4pPr marL="1828709" indent="0">
              <a:buNone/>
              <a:defRPr sz="1867">
                <a:latin typeface="Intro Book"/>
                <a:cs typeface="Intro Book"/>
              </a:defRPr>
            </a:lvl4pPr>
            <a:lvl5pPr marL="2438278" indent="0">
              <a:buNone/>
              <a:defRPr sz="1867">
                <a:latin typeface="Intro Book"/>
                <a:cs typeface="Intro Book"/>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1931" y="1078490"/>
            <a:ext cx="5254335" cy="3771920"/>
          </a:xfrm>
          <a:prstGeom prst="rect">
            <a:avLst/>
          </a:prstGeom>
        </p:spPr>
        <p:txBody>
          <a:bodyPr/>
          <a:lstStyle>
            <a:lvl1pPr marL="0" indent="0">
              <a:lnSpc>
                <a:spcPct val="120000"/>
              </a:lnSpc>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sz="1867"/>
            </a:lvl2pPr>
            <a:lvl3pPr marL="1219139" indent="0">
              <a:buNone/>
              <a:defRPr sz="1867"/>
            </a:lvl3pPr>
            <a:lvl4pPr marL="1828709" indent="0">
              <a:buNone/>
              <a:defRPr sz="1867"/>
            </a:lvl4pPr>
            <a:lvl5pPr marL="2438278" indent="0">
              <a:buNone/>
              <a:defRPr sz="18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C82378E-73BB-5342-A055-56BDFDE9791A}" type="slidenum">
              <a:rPr lang="en-US" smtClean="0"/>
              <a:t>‹N›</a:t>
            </a:fld>
            <a:endParaRPr lang="en-US"/>
          </a:p>
        </p:txBody>
      </p:sp>
      <p:sp>
        <p:nvSpPr>
          <p:cNvPr id="10" name="Text Placeholder 5">
            <a:extLst>
              <a:ext uri="{FF2B5EF4-FFF2-40B4-BE49-F238E27FC236}">
                <a16:creationId xmlns:a16="http://schemas.microsoft.com/office/drawing/2014/main" id="{D561C5EF-5F4A-8546-A2B4-45788290772D}"/>
              </a:ext>
            </a:extLst>
          </p:cNvPr>
          <p:cNvSpPr>
            <a:spLocks noGrp="1"/>
          </p:cNvSpPr>
          <p:nvPr>
            <p:ph type="body" sz="quarter" idx="13"/>
          </p:nvPr>
        </p:nvSpPr>
        <p:spPr>
          <a:xfrm>
            <a:off x="543668" y="4951140"/>
            <a:ext cx="11086051" cy="1405055"/>
          </a:xfrm>
          <a:prstGeom prst="rect">
            <a:avLst/>
          </a:prstGeom>
          <a:solidFill>
            <a:schemeClr val="accent4"/>
          </a:solidFill>
        </p:spPr>
        <p:txBody>
          <a:bodyPr vert="horz" lIns="360000" tIns="360000" rIns="360000" bIns="360000" numCol="1" spcCol="720000" anchor="ctr"/>
          <a:lstStyle>
            <a:lvl1pPr marL="0" indent="0" algn="l">
              <a:lnSpc>
                <a:spcPct val="120000"/>
              </a:lnSpc>
              <a:buFontTx/>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lnSpc>
                <a:spcPct val="200000"/>
              </a:lnSpc>
              <a:buFontTx/>
              <a:buNone/>
              <a:defRPr sz="1600">
                <a:latin typeface="Intro Book"/>
                <a:cs typeface="Intro Book"/>
              </a:defRPr>
            </a:lvl2pPr>
            <a:lvl3pPr marL="1219139" indent="0">
              <a:buFontTx/>
              <a:buNone/>
              <a:defRPr sz="1600">
                <a:latin typeface="Intro Light"/>
                <a:cs typeface="Intro Light"/>
              </a:defRPr>
            </a:lvl3pPr>
            <a:lvl4pPr marL="1828709" indent="0">
              <a:buFontTx/>
              <a:buNone/>
              <a:defRPr sz="1600">
                <a:latin typeface="Intro Light"/>
                <a:cs typeface="Intro Light"/>
              </a:defRPr>
            </a:lvl4pPr>
            <a:lvl5pPr marL="2438278" indent="0">
              <a:buFontTx/>
              <a:buNone/>
              <a:defRPr sz="1600">
                <a:latin typeface="Intro Light"/>
                <a:cs typeface="Intro Light"/>
              </a:defRPr>
            </a:lvl5pPr>
          </a:lstStyle>
          <a:p>
            <a:pPr lvl="0"/>
            <a:r>
              <a:rPr lang="en-US"/>
              <a:t>Click to edit Master text styles</a:t>
            </a:r>
          </a:p>
        </p:txBody>
      </p:sp>
    </p:spTree>
    <p:extLst>
      <p:ext uri="{BB962C8B-B14F-4D97-AF65-F5344CB8AC3E}">
        <p14:creationId xmlns:p14="http://schemas.microsoft.com/office/powerpoint/2010/main" val="30861123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_Grafici+Tes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3669" y="2550451"/>
            <a:ext cx="5254335" cy="3771920"/>
          </a:xfrm>
          <a:prstGeom prst="rect">
            <a:avLst/>
          </a:prstGeom>
        </p:spPr>
        <p:txBody>
          <a:bodyPr/>
          <a:lstStyle>
            <a:lvl1pPr marL="0" indent="0">
              <a:lnSpc>
                <a:spcPct val="120000"/>
              </a:lnSpc>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sz="1867">
                <a:latin typeface="Intro Book"/>
                <a:cs typeface="Intro Book"/>
              </a:defRPr>
            </a:lvl2pPr>
            <a:lvl3pPr marL="1219139" indent="0">
              <a:buNone/>
              <a:defRPr sz="1867">
                <a:latin typeface="Intro Book"/>
                <a:cs typeface="Intro Book"/>
              </a:defRPr>
            </a:lvl3pPr>
            <a:lvl4pPr marL="1828709" indent="0">
              <a:buNone/>
              <a:defRPr sz="1867">
                <a:latin typeface="Intro Book"/>
                <a:cs typeface="Intro Book"/>
              </a:defRPr>
            </a:lvl4pPr>
            <a:lvl5pPr marL="2438278" indent="0">
              <a:buNone/>
              <a:defRPr sz="1867">
                <a:latin typeface="Intro Book"/>
                <a:cs typeface="Intro Book"/>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1931" y="2550451"/>
            <a:ext cx="5254335" cy="3771920"/>
          </a:xfrm>
          <a:prstGeom prst="rect">
            <a:avLst/>
          </a:prstGeom>
        </p:spPr>
        <p:txBody>
          <a:bodyPr/>
          <a:lstStyle>
            <a:lvl1pPr marL="0" indent="0">
              <a:lnSpc>
                <a:spcPct val="120000"/>
              </a:lnSpc>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sz="1867"/>
            </a:lvl2pPr>
            <a:lvl3pPr marL="1219139" indent="0">
              <a:buNone/>
              <a:defRPr sz="1867"/>
            </a:lvl3pPr>
            <a:lvl4pPr marL="1828709" indent="0">
              <a:buNone/>
              <a:defRPr sz="1867"/>
            </a:lvl4pPr>
            <a:lvl5pPr marL="2438278" indent="0">
              <a:buNone/>
              <a:defRPr sz="18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C82378E-73BB-5342-A055-56BDFDE9791A}" type="slidenum">
              <a:rPr lang="en-US" smtClean="0"/>
              <a:t>‹N›</a:t>
            </a:fld>
            <a:endParaRPr lang="en-US"/>
          </a:p>
        </p:txBody>
      </p:sp>
      <p:sp>
        <p:nvSpPr>
          <p:cNvPr id="8" name="Text Placeholder 5">
            <a:extLst>
              <a:ext uri="{FF2B5EF4-FFF2-40B4-BE49-F238E27FC236}">
                <a16:creationId xmlns:a16="http://schemas.microsoft.com/office/drawing/2014/main" id="{368B5464-C6A3-734B-AE42-CE54A5D2887D}"/>
              </a:ext>
            </a:extLst>
          </p:cNvPr>
          <p:cNvSpPr>
            <a:spLocks noGrp="1"/>
          </p:cNvSpPr>
          <p:nvPr>
            <p:ph type="body" sz="quarter" idx="13"/>
          </p:nvPr>
        </p:nvSpPr>
        <p:spPr>
          <a:xfrm>
            <a:off x="543668" y="1044000"/>
            <a:ext cx="11072107" cy="1372382"/>
          </a:xfrm>
          <a:prstGeom prst="rect">
            <a:avLst/>
          </a:prstGeom>
        </p:spPr>
        <p:txBody>
          <a:bodyPr vert="horz" numCol="1"/>
          <a:lstStyle>
            <a:lvl1pPr marL="0" indent="0">
              <a:lnSpc>
                <a:spcPct val="120000"/>
              </a:lnSpc>
              <a:buFontTx/>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lnSpc>
                <a:spcPct val="200000"/>
              </a:lnSpc>
              <a:buFontTx/>
              <a:buNone/>
              <a:defRPr sz="1600">
                <a:latin typeface="Intro Book"/>
                <a:cs typeface="Intro Book"/>
              </a:defRPr>
            </a:lvl2pPr>
            <a:lvl3pPr marL="1219139" indent="0">
              <a:buFontTx/>
              <a:buNone/>
              <a:defRPr sz="1600">
                <a:latin typeface="Intro Light"/>
                <a:cs typeface="Intro Light"/>
              </a:defRPr>
            </a:lvl3pPr>
            <a:lvl4pPr marL="1828709" indent="0">
              <a:buFontTx/>
              <a:buNone/>
              <a:defRPr sz="1600">
                <a:latin typeface="Intro Light"/>
                <a:cs typeface="Intro Light"/>
              </a:defRPr>
            </a:lvl4pPr>
            <a:lvl5pPr marL="2438278" indent="0">
              <a:buFontTx/>
              <a:buNone/>
              <a:defRPr sz="1600">
                <a:latin typeface="Intro Light"/>
                <a:cs typeface="Intro Ligh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462023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5_Immagine tutto scherm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a:prstGeom prst="rect">
            <a:avLst/>
          </a:prstGeom>
        </p:spPr>
        <p:txBody>
          <a:bodyPr vert="horz"/>
          <a:lstStyle>
            <a:lvl1pPr marL="0" indent="0">
              <a:buNone/>
              <a:defRPr sz="1867">
                <a:solidFill>
                  <a:schemeClr val="tx2"/>
                </a:solidFill>
                <a:latin typeface="Calibri" panose="020F0502020204030204" pitchFamily="34" charset="0"/>
                <a:cs typeface="Calibri" panose="020F0502020204030204" pitchFamily="34" charset="0"/>
              </a:defRPr>
            </a:lvl1pPr>
          </a:lstStyle>
          <a:p>
            <a:r>
              <a:rPr lang="en-US"/>
              <a:t>Click icon to add picture</a:t>
            </a:r>
          </a:p>
        </p:txBody>
      </p:sp>
      <p:sp>
        <p:nvSpPr>
          <p:cNvPr id="5" name="Title Placeholder 1">
            <a:extLst>
              <a:ext uri="{FF2B5EF4-FFF2-40B4-BE49-F238E27FC236}">
                <a16:creationId xmlns:a16="http://schemas.microsoft.com/office/drawing/2014/main" id="{F1B61CE6-827E-6940-BA44-6E02FD2D56FD}"/>
              </a:ext>
            </a:extLst>
          </p:cNvPr>
          <p:cNvSpPr>
            <a:spLocks noGrp="1"/>
          </p:cNvSpPr>
          <p:nvPr>
            <p:ph type="title"/>
          </p:nvPr>
        </p:nvSpPr>
        <p:spPr>
          <a:xfrm>
            <a:off x="760959" y="318875"/>
            <a:ext cx="9162701" cy="373476"/>
          </a:xfrm>
          <a:prstGeom prst="rect">
            <a:avLst/>
          </a:prstGeom>
        </p:spPr>
        <p:txBody>
          <a:bodyPr vert="horz" lIns="91440" tIns="45720" rIns="91440" bIns="45720" rtlCol="0" anchor="ctr">
            <a:noAutofit/>
          </a:bodyPr>
          <a:lstStyle/>
          <a:p>
            <a:r>
              <a:rPr lang="en-US"/>
              <a:t>Click to edit Master title style</a:t>
            </a:r>
          </a:p>
        </p:txBody>
      </p:sp>
      <p:sp>
        <p:nvSpPr>
          <p:cNvPr id="8" name="Slide Number Placeholder 5">
            <a:extLst>
              <a:ext uri="{FF2B5EF4-FFF2-40B4-BE49-F238E27FC236}">
                <a16:creationId xmlns:a16="http://schemas.microsoft.com/office/drawing/2014/main" id="{8917BA5D-756B-C747-8486-7F9A4D31344B}"/>
              </a:ext>
            </a:extLst>
          </p:cNvPr>
          <p:cNvSpPr>
            <a:spLocks noGrp="1" noChangeAspect="1"/>
          </p:cNvSpPr>
          <p:nvPr>
            <p:ph type="sldNum" sz="quarter" idx="4"/>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lvl1pPr algn="ctr">
              <a:defRPr sz="1200" b="0">
                <a:solidFill>
                  <a:schemeClr val="accent1"/>
                </a:solidFill>
                <a:latin typeface="Roboto" panose="02000000000000000000" pitchFamily="2" charset="0"/>
                <a:ea typeface="Roboto" panose="02000000000000000000" pitchFamily="2" charset="0"/>
                <a:cs typeface="Calibri" panose="020F0502020204030204" pitchFamily="34" charset="0"/>
              </a:defRPr>
            </a:lvl1pPr>
          </a:lstStyle>
          <a:p>
            <a:fld id="{7C82378E-73BB-5342-A055-56BDFDE9791A}" type="slidenum">
              <a:rPr lang="en-US" smtClean="0"/>
              <a:pPr/>
              <a:t>‹N›</a:t>
            </a:fld>
            <a:endParaRPr lang="en-US"/>
          </a:p>
        </p:txBody>
      </p:sp>
    </p:spTree>
    <p:extLst>
      <p:ext uri="{BB962C8B-B14F-4D97-AF65-F5344CB8AC3E}">
        <p14:creationId xmlns:p14="http://schemas.microsoft.com/office/powerpoint/2010/main" val="3734399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Cover Slide">
    <p:spTree>
      <p:nvGrpSpPr>
        <p:cNvPr id="1" name=""/>
        <p:cNvGrpSpPr/>
        <p:nvPr/>
      </p:nvGrpSpPr>
      <p:grpSpPr>
        <a:xfrm>
          <a:off x="0" y="0"/>
          <a:ext cx="0" cy="0"/>
          <a:chOff x="0" y="0"/>
          <a:chExt cx="0" cy="0"/>
        </a:xfrm>
      </p:grpSpPr>
      <p:sp>
        <p:nvSpPr>
          <p:cNvPr id="15" name="Title 1"/>
          <p:cNvSpPr>
            <a:spLocks noGrp="1"/>
          </p:cNvSpPr>
          <p:nvPr>
            <p:ph type="ctrTitle" hasCustomPrompt="1"/>
          </p:nvPr>
        </p:nvSpPr>
        <p:spPr bwMode="white">
          <a:xfrm>
            <a:off x="2527301" y="838200"/>
            <a:ext cx="7124700" cy="914400"/>
          </a:xfrm>
        </p:spPr>
        <p:txBody>
          <a:bodyPr anchor="t" anchorCtr="0">
            <a:noAutofit/>
          </a:bodyPr>
          <a:lstStyle>
            <a:lvl1pPr>
              <a:lnSpc>
                <a:spcPct val="90000"/>
              </a:lnSpc>
              <a:defRPr sz="3200" b="1" i="1" baseline="0">
                <a:solidFill>
                  <a:schemeClr val="bg1"/>
                </a:solidFill>
              </a:defRPr>
            </a:lvl1pPr>
          </a:lstStyle>
          <a:p>
            <a:r>
              <a:rPr lang="en-GB" noProof="0"/>
              <a:t>Click to add the presentation’s main title</a:t>
            </a:r>
          </a:p>
        </p:txBody>
      </p:sp>
      <p:sp>
        <p:nvSpPr>
          <p:cNvPr id="18" name="Subtitle 2"/>
          <p:cNvSpPr>
            <a:spLocks noGrp="1"/>
          </p:cNvSpPr>
          <p:nvPr>
            <p:ph type="subTitle" idx="1" hasCustomPrompt="1"/>
          </p:nvPr>
        </p:nvSpPr>
        <p:spPr bwMode="white">
          <a:xfrm>
            <a:off x="2527301" y="1828800"/>
            <a:ext cx="7124700"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a:t>Subtitle and date (move higher if title is only one line)</a:t>
            </a:r>
          </a:p>
        </p:txBody>
      </p:sp>
      <p:sp>
        <p:nvSpPr>
          <p:cNvPr id="21" name="Text Placeholder 31"/>
          <p:cNvSpPr>
            <a:spLocks noGrp="1"/>
          </p:cNvSpPr>
          <p:nvPr>
            <p:ph type="body" sz="quarter" idx="10" hasCustomPrompt="1"/>
          </p:nvPr>
        </p:nvSpPr>
        <p:spPr bwMode="white">
          <a:xfrm>
            <a:off x="2527300" y="374904"/>
            <a:ext cx="5474208"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err="1"/>
              <a:t>www.pwc.com</a:t>
            </a:r>
            <a:endParaRPr lang="en-GB" noProof="0"/>
          </a:p>
        </p:txBody>
      </p:sp>
    </p:spTree>
    <p:extLst>
      <p:ext uri="{BB962C8B-B14F-4D97-AF65-F5344CB8AC3E}">
        <p14:creationId xmlns:p14="http://schemas.microsoft.com/office/powerpoint/2010/main" val="3842126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Cover - blu">
    <p:bg>
      <p:bgPr>
        <a:solidFill>
          <a:schemeClr val="bg1"/>
        </a:solidFill>
        <a:effectLst/>
      </p:bgPr>
    </p:bg>
    <p:spTree>
      <p:nvGrpSpPr>
        <p:cNvPr id="1" name=""/>
        <p:cNvGrpSpPr/>
        <p:nvPr/>
      </p:nvGrpSpPr>
      <p:grpSpPr>
        <a:xfrm>
          <a:off x="0" y="0"/>
          <a:ext cx="0" cy="0"/>
          <a:chOff x="0" y="0"/>
          <a:chExt cx="0" cy="0"/>
        </a:xfrm>
      </p:grpSpPr>
      <p:sp>
        <p:nvSpPr>
          <p:cNvPr id="2" name="Graphic 34">
            <a:extLst>
              <a:ext uri="{FF2B5EF4-FFF2-40B4-BE49-F238E27FC236}">
                <a16:creationId xmlns:a16="http://schemas.microsoft.com/office/drawing/2014/main" id="{9161DB1C-0C85-87C9-586E-51548061EEA2}"/>
              </a:ext>
            </a:extLst>
          </p:cNvPr>
          <p:cNvSpPr/>
          <p:nvPr/>
        </p:nvSpPr>
        <p:spPr>
          <a:xfrm>
            <a:off x="6732671" y="-1"/>
            <a:ext cx="5459330" cy="6858001"/>
          </a:xfrm>
          <a:custGeom>
            <a:avLst/>
            <a:gdLst>
              <a:gd name="connsiteX0" fmla="*/ 1435040 w 6495756"/>
              <a:gd name="connsiteY0" fmla="*/ 0 h 6858000"/>
              <a:gd name="connsiteX1" fmla="*/ 539442 w 6495756"/>
              <a:gd name="connsiteY1" fmla="*/ 1738172 h 6858000"/>
              <a:gd name="connsiteX2" fmla="*/ 0 w 6495756"/>
              <a:gd name="connsiteY2" fmla="*/ 3429000 h 6858000"/>
              <a:gd name="connsiteX3" fmla="*/ 567848 w 6495756"/>
              <a:gd name="connsiteY3" fmla="*/ 5119829 h 6858000"/>
              <a:gd name="connsiteX4" fmla="*/ 1548664 w 6495756"/>
              <a:gd name="connsiteY4" fmla="*/ 6858000 h 6858000"/>
              <a:gd name="connsiteX5" fmla="*/ 6495757 w 6495756"/>
              <a:gd name="connsiteY5" fmla="*/ 6858000 h 6858000"/>
              <a:gd name="connsiteX6" fmla="*/ 6495757 w 6495756"/>
              <a:gd name="connsiteY6" fmla="*/ 0 h 6858000"/>
              <a:gd name="connsiteX7" fmla="*/ 1435040 w 6495756"/>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95756" h="6858000">
                <a:moveTo>
                  <a:pt x="1435040" y="0"/>
                </a:moveTo>
                <a:cubicBezTo>
                  <a:pt x="1435040" y="0"/>
                  <a:pt x="1164034" y="860632"/>
                  <a:pt x="539442" y="1738172"/>
                </a:cubicBezTo>
                <a:cubicBezTo>
                  <a:pt x="539442" y="1738172"/>
                  <a:pt x="0" y="2388667"/>
                  <a:pt x="0" y="3429000"/>
                </a:cubicBezTo>
                <a:cubicBezTo>
                  <a:pt x="0" y="4562735"/>
                  <a:pt x="567848" y="5119829"/>
                  <a:pt x="567848" y="5119829"/>
                </a:cubicBezTo>
                <a:cubicBezTo>
                  <a:pt x="567848" y="5119829"/>
                  <a:pt x="1460876" y="6250452"/>
                  <a:pt x="1548664" y="6858000"/>
                </a:cubicBezTo>
                <a:lnTo>
                  <a:pt x="6495757" y="6858000"/>
                </a:lnTo>
                <a:lnTo>
                  <a:pt x="6495757" y="0"/>
                </a:lnTo>
                <a:lnTo>
                  <a:pt x="1435040" y="0"/>
                </a:lnTo>
                <a:close/>
              </a:path>
            </a:pathLst>
          </a:custGeom>
          <a:solidFill>
            <a:schemeClr val="accent2"/>
          </a:solidFill>
          <a:ln w="23492" cap="flat">
            <a:noFill/>
            <a:prstDash val="solid"/>
            <a:miter/>
          </a:ln>
        </p:spPr>
        <p:txBody>
          <a:bodyPr rtlCol="0" anchor="ctr"/>
          <a:lstStyle/>
          <a:p>
            <a:endParaRPr lang="fr-FR">
              <a:solidFill>
                <a:schemeClr val="accent2"/>
              </a:solidFill>
            </a:endParaRPr>
          </a:p>
        </p:txBody>
      </p:sp>
      <p:sp>
        <p:nvSpPr>
          <p:cNvPr id="13" name="Picture Placeholder 12">
            <a:extLst>
              <a:ext uri="{FF2B5EF4-FFF2-40B4-BE49-F238E27FC236}">
                <a16:creationId xmlns:a16="http://schemas.microsoft.com/office/drawing/2014/main" id="{8FE776F1-101F-8B86-E5C5-D50659D33482}"/>
              </a:ext>
            </a:extLst>
          </p:cNvPr>
          <p:cNvSpPr>
            <a:spLocks noGrp="1"/>
          </p:cNvSpPr>
          <p:nvPr>
            <p:ph type="pic" sz="quarter" idx="10" hasCustomPrompt="1"/>
          </p:nvPr>
        </p:nvSpPr>
        <p:spPr>
          <a:xfrm>
            <a:off x="7014509" y="605835"/>
            <a:ext cx="5177492" cy="5645740"/>
          </a:xfrm>
          <a:custGeom>
            <a:avLst/>
            <a:gdLst>
              <a:gd name="connsiteX0" fmla="*/ 2823164 w 5177492"/>
              <a:gd name="connsiteY0" fmla="*/ 0 h 5645740"/>
              <a:gd name="connsiteX1" fmla="*/ 5177492 w 5177492"/>
              <a:gd name="connsiteY1" fmla="*/ 0 h 5645740"/>
              <a:gd name="connsiteX2" fmla="*/ 5177492 w 5177492"/>
              <a:gd name="connsiteY2" fmla="*/ 5645740 h 5645740"/>
              <a:gd name="connsiteX3" fmla="*/ 2811499 w 5177492"/>
              <a:gd name="connsiteY3" fmla="*/ 5645740 h 5645740"/>
              <a:gd name="connsiteX4" fmla="*/ 2534512 w 5177492"/>
              <a:gd name="connsiteY4" fmla="*/ 5631754 h 5645740"/>
              <a:gd name="connsiteX5" fmla="*/ 14575 w 5177492"/>
              <a:gd name="connsiteY5" fmla="*/ 3111816 h 5645740"/>
              <a:gd name="connsiteX6" fmla="*/ 0 w 5177492"/>
              <a:gd name="connsiteY6" fmla="*/ 2823185 h 5645740"/>
              <a:gd name="connsiteX7" fmla="*/ 0 w 5177492"/>
              <a:gd name="connsiteY7" fmla="*/ 2823144 h 5645740"/>
              <a:gd name="connsiteX8" fmla="*/ 14575 w 5177492"/>
              <a:gd name="connsiteY8" fmla="*/ 2534513 h 5645740"/>
              <a:gd name="connsiteX9" fmla="*/ 2823164 w 5177492"/>
              <a:gd name="connsiteY9" fmla="*/ 0 h 564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7492" h="5645740">
                <a:moveTo>
                  <a:pt x="2823164" y="0"/>
                </a:moveTo>
                <a:lnTo>
                  <a:pt x="5177492" y="0"/>
                </a:lnTo>
                <a:lnTo>
                  <a:pt x="5177492" y="5645740"/>
                </a:lnTo>
                <a:lnTo>
                  <a:pt x="2811499" y="5645740"/>
                </a:lnTo>
                <a:lnTo>
                  <a:pt x="2534512" y="5631754"/>
                </a:lnTo>
                <a:cubicBezTo>
                  <a:pt x="1205821" y="5496818"/>
                  <a:pt x="149511" y="4440508"/>
                  <a:pt x="14575" y="3111816"/>
                </a:cubicBezTo>
                <a:lnTo>
                  <a:pt x="0" y="2823185"/>
                </a:lnTo>
                <a:lnTo>
                  <a:pt x="0" y="2823144"/>
                </a:lnTo>
                <a:lnTo>
                  <a:pt x="14575" y="2534513"/>
                </a:lnTo>
                <a:cubicBezTo>
                  <a:pt x="159149" y="1110915"/>
                  <a:pt x="1361423" y="0"/>
                  <a:pt x="2823164" y="0"/>
                </a:cubicBezTo>
                <a:close/>
              </a:path>
            </a:pathLst>
          </a:custGeom>
        </p:spPr>
        <p:txBody>
          <a:bodyPr wrap="square" anchor="ctr" anchorCtr="0">
            <a:noAutofit/>
          </a:bodyPr>
          <a:lstStyle>
            <a:lvl1pPr marL="0" indent="0" algn="ctr">
              <a:buNone/>
              <a:defRPr/>
            </a:lvl1pPr>
          </a:lstStyle>
          <a:p>
            <a:r>
              <a:rPr lang="fr-FR"/>
              <a:t>Click to </a:t>
            </a:r>
            <a:r>
              <a:rPr lang="fr-FR" err="1"/>
              <a:t>add</a:t>
            </a:r>
            <a:r>
              <a:rPr lang="fr-FR"/>
              <a:t> a </a:t>
            </a:r>
            <a:r>
              <a:rPr lang="fr-FR" err="1"/>
              <a:t>picture</a:t>
            </a:r>
            <a:endParaRPr lang="fr-FR"/>
          </a:p>
        </p:txBody>
      </p:sp>
      <p:sp>
        <p:nvSpPr>
          <p:cNvPr id="8" name="Title 1">
            <a:extLst>
              <a:ext uri="{FF2B5EF4-FFF2-40B4-BE49-F238E27FC236}">
                <a16:creationId xmlns:a16="http://schemas.microsoft.com/office/drawing/2014/main" id="{25BD3317-BD59-1D30-BABF-F4EEB19F3506}"/>
              </a:ext>
            </a:extLst>
          </p:cNvPr>
          <p:cNvSpPr>
            <a:spLocks noGrp="1"/>
          </p:cNvSpPr>
          <p:nvPr>
            <p:ph type="title" hasCustomPrompt="1"/>
          </p:nvPr>
        </p:nvSpPr>
        <p:spPr>
          <a:xfrm>
            <a:off x="810883" y="2179106"/>
            <a:ext cx="4927241" cy="1440394"/>
          </a:xfrm>
          <a:prstGeom prst="rect">
            <a:avLst/>
          </a:prstGeom>
        </p:spPr>
        <p:txBody>
          <a:bodyPr wrap="square" anchor="b" anchorCtr="0">
            <a:spAutoFit/>
          </a:bodyPr>
          <a:lstStyle>
            <a:lvl1pPr>
              <a:defRPr sz="4800" b="1">
                <a:solidFill>
                  <a:srgbClr val="010444"/>
                </a:solidFill>
              </a:defRPr>
            </a:lvl1pPr>
          </a:lstStyle>
          <a:p>
            <a:r>
              <a:rPr lang="en-US" err="1"/>
              <a:t>titolo</a:t>
            </a:r>
            <a:r>
              <a:rPr lang="en-US"/>
              <a:t> </a:t>
            </a:r>
            <a:br>
              <a:rPr lang="en-US"/>
            </a:br>
            <a:r>
              <a:rPr lang="en-US" err="1"/>
              <a:t>principale</a:t>
            </a:r>
            <a:endParaRPr lang="fr-FR"/>
          </a:p>
        </p:txBody>
      </p:sp>
      <p:sp>
        <p:nvSpPr>
          <p:cNvPr id="9" name="Text Placeholder 9">
            <a:extLst>
              <a:ext uri="{FF2B5EF4-FFF2-40B4-BE49-F238E27FC236}">
                <a16:creationId xmlns:a16="http://schemas.microsoft.com/office/drawing/2014/main" id="{05FD2EC3-DBCE-13F1-92CC-5FEECE92DAAE}"/>
              </a:ext>
            </a:extLst>
          </p:cNvPr>
          <p:cNvSpPr>
            <a:spLocks noGrp="1"/>
          </p:cNvSpPr>
          <p:nvPr>
            <p:ph type="body" sz="quarter" idx="13" hasCustomPrompt="1"/>
          </p:nvPr>
        </p:nvSpPr>
        <p:spPr>
          <a:xfrm>
            <a:off x="811206" y="3733800"/>
            <a:ext cx="4926918" cy="348557"/>
          </a:xfrm>
          <a:prstGeom prst="rect">
            <a:avLst/>
          </a:prstGeom>
        </p:spPr>
        <p:txBody>
          <a:bodyPr wrap="square" anchor="t">
            <a:spAutoFit/>
          </a:bodyPr>
          <a:lstStyle>
            <a:lvl1pPr marL="0" indent="0">
              <a:buNone/>
              <a:defRPr sz="1800">
                <a:solidFill>
                  <a:schemeClr val="accent2"/>
                </a:solidFill>
                <a:latin typeface="Dreaming Outloud Pro" panose="03050502040302030504" pitchFamily="66" charset="0"/>
                <a:cs typeface="Dreaming Outloud Pro" panose="03050502040302030504" pitchFamily="66" charset="0"/>
              </a:defRPr>
            </a:lvl1pPr>
            <a:lvl2pPr marL="457200" indent="0">
              <a:buNone/>
              <a:defRPr>
                <a:solidFill>
                  <a:schemeClr val="accent2"/>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en-US" err="1"/>
              <a:t>Clicca</a:t>
            </a:r>
            <a:r>
              <a:rPr lang="en-US"/>
              <a:t> per </a:t>
            </a:r>
            <a:r>
              <a:rPr lang="en-US" err="1"/>
              <a:t>modificare</a:t>
            </a:r>
            <a:r>
              <a:rPr lang="en-US"/>
              <a:t> </a:t>
            </a:r>
            <a:r>
              <a:rPr lang="en-US" err="1"/>
              <a:t>i</a:t>
            </a:r>
            <a:r>
              <a:rPr lang="en-US"/>
              <a:t> </a:t>
            </a:r>
            <a:r>
              <a:rPr lang="en-US" err="1"/>
              <a:t>sottotitoli</a:t>
            </a:r>
            <a:endParaRPr lang="fr-FR"/>
          </a:p>
        </p:txBody>
      </p:sp>
    </p:spTree>
    <p:extLst>
      <p:ext uri="{BB962C8B-B14F-4D97-AF65-F5344CB8AC3E}">
        <p14:creationId xmlns:p14="http://schemas.microsoft.com/office/powerpoint/2010/main" val="273993725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0_Titolo e contenuto">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92A28DB5-D8F4-A54C-A451-BCEF47B119B9}"/>
              </a:ext>
            </a:extLst>
          </p:cNvPr>
          <p:cNvSpPr>
            <a:spLocks noGrp="1"/>
          </p:cNvSpPr>
          <p:nvPr>
            <p:ph sz="half" idx="2"/>
          </p:nvPr>
        </p:nvSpPr>
        <p:spPr>
          <a:xfrm>
            <a:off x="5352588" y="1546841"/>
            <a:ext cx="5595317" cy="4379296"/>
          </a:xfrm>
          <a:prstGeom prst="rect">
            <a:avLst/>
          </a:prstGeom>
        </p:spPr>
        <p:txBody>
          <a:bodyPr/>
          <a:lstStyle>
            <a:lvl1pPr marL="0" indent="0">
              <a:lnSpc>
                <a:spcPct val="120000"/>
              </a:lnSpc>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sz="1867"/>
            </a:lvl2pPr>
            <a:lvl3pPr marL="1219139" indent="0">
              <a:buNone/>
              <a:defRPr sz="1867"/>
            </a:lvl3pPr>
            <a:lvl4pPr marL="1828709" indent="0">
              <a:buNone/>
              <a:defRPr sz="1867"/>
            </a:lvl4pPr>
            <a:lvl5pPr marL="2438278" indent="0">
              <a:buNone/>
              <a:defRPr sz="18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7F558286-195D-6248-95EB-7C5F6E010663}"/>
              </a:ext>
            </a:extLst>
          </p:cNvPr>
          <p:cNvSpPr>
            <a:spLocks noGrp="1"/>
          </p:cNvSpPr>
          <p:nvPr>
            <p:ph type="body" sz="quarter" idx="13" hasCustomPrompt="1"/>
          </p:nvPr>
        </p:nvSpPr>
        <p:spPr>
          <a:xfrm>
            <a:off x="491791" y="1546847"/>
            <a:ext cx="4102527" cy="4379297"/>
          </a:xfrm>
          <a:prstGeom prst="rect">
            <a:avLst/>
          </a:prstGeom>
        </p:spPr>
        <p:txBody>
          <a:bodyPr vert="horz" numCol="1" spcCol="1080000"/>
          <a:lstStyle>
            <a:lvl1pPr marL="0" indent="0">
              <a:lnSpc>
                <a:spcPct val="100000"/>
              </a:lnSpc>
              <a:buFontTx/>
              <a:buNone/>
              <a:defRPr sz="3200" b="1">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lnSpc>
                <a:spcPct val="200000"/>
              </a:lnSpc>
              <a:buFontTx/>
              <a:buNone/>
              <a:defRPr sz="1600">
                <a:latin typeface="Intro Book"/>
                <a:cs typeface="Intro Book"/>
              </a:defRPr>
            </a:lvl2pPr>
            <a:lvl3pPr marL="1219139" indent="0">
              <a:buFontTx/>
              <a:buNone/>
              <a:defRPr sz="1600">
                <a:latin typeface="Intro Light"/>
                <a:cs typeface="Intro Light"/>
              </a:defRPr>
            </a:lvl3pPr>
            <a:lvl4pPr marL="1828709" indent="0">
              <a:buFontTx/>
              <a:buNone/>
              <a:defRPr sz="1600">
                <a:latin typeface="Intro Light"/>
                <a:cs typeface="Intro Light"/>
              </a:defRPr>
            </a:lvl4pPr>
            <a:lvl5pPr marL="2438278" indent="0">
              <a:buFontTx/>
              <a:buNone/>
              <a:defRPr sz="1600">
                <a:latin typeface="Intro Light"/>
                <a:cs typeface="Intro Light"/>
              </a:defRPr>
            </a:lvl5pPr>
          </a:lstStyle>
          <a:p>
            <a:pPr lvl="0"/>
            <a:r>
              <a:rPr lang="it-IT"/>
              <a:t>Click to </a:t>
            </a:r>
            <a:r>
              <a:rPr lang="it-IT" err="1"/>
              <a:t>edit</a:t>
            </a:r>
            <a:r>
              <a:rPr lang="it-IT"/>
              <a:t> Master text </a:t>
            </a:r>
            <a:r>
              <a:rPr lang="it-IT" err="1"/>
              <a:t>styles</a:t>
            </a:r>
            <a:endParaRPr lang="it-IT"/>
          </a:p>
        </p:txBody>
      </p:sp>
      <p:sp>
        <p:nvSpPr>
          <p:cNvPr id="6" name="Title Placeholder 1">
            <a:extLst>
              <a:ext uri="{FF2B5EF4-FFF2-40B4-BE49-F238E27FC236}">
                <a16:creationId xmlns:a16="http://schemas.microsoft.com/office/drawing/2014/main" id="{9D85250E-97AE-914E-AD0B-17DFDC9FE015}"/>
              </a:ext>
            </a:extLst>
          </p:cNvPr>
          <p:cNvSpPr>
            <a:spLocks noGrp="1"/>
          </p:cNvSpPr>
          <p:nvPr>
            <p:ph type="title"/>
          </p:nvPr>
        </p:nvSpPr>
        <p:spPr>
          <a:xfrm>
            <a:off x="760959" y="318875"/>
            <a:ext cx="9162701" cy="373476"/>
          </a:xfrm>
          <a:prstGeom prst="rect">
            <a:avLst/>
          </a:prstGeom>
        </p:spPr>
        <p:txBody>
          <a:bodyPr vert="horz" lIns="91440" tIns="45720" rIns="91440" bIns="45720" rtlCol="0" anchor="ctr">
            <a:noAutofit/>
          </a:bodyPr>
          <a:lstStyle/>
          <a:p>
            <a:r>
              <a:rPr lang="en-US"/>
              <a:t>Click to edit Master title style</a:t>
            </a:r>
          </a:p>
        </p:txBody>
      </p:sp>
      <p:sp>
        <p:nvSpPr>
          <p:cNvPr id="7" name="Slide Number Placeholder 5">
            <a:extLst>
              <a:ext uri="{FF2B5EF4-FFF2-40B4-BE49-F238E27FC236}">
                <a16:creationId xmlns:a16="http://schemas.microsoft.com/office/drawing/2014/main" id="{D8C9DDCE-6420-3743-B57D-F44110973BE9}"/>
              </a:ext>
            </a:extLst>
          </p:cNvPr>
          <p:cNvSpPr>
            <a:spLocks noGrp="1" noChangeAspect="1"/>
          </p:cNvSpPr>
          <p:nvPr>
            <p:ph type="sldNum" sz="quarter" idx="4"/>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lvl1pPr algn="ctr">
              <a:defRPr sz="1200" b="0">
                <a:solidFill>
                  <a:schemeClr val="accent1"/>
                </a:solidFill>
                <a:latin typeface="Roboto" panose="02000000000000000000" pitchFamily="2" charset="0"/>
                <a:ea typeface="Roboto" panose="02000000000000000000" pitchFamily="2" charset="0"/>
                <a:cs typeface="Calibri" panose="020F0502020204030204" pitchFamily="34" charset="0"/>
              </a:defRPr>
            </a:lvl1pPr>
          </a:lstStyle>
          <a:p>
            <a:fld id="{016C0488-217C-405E-84A7-2C6B75A710C1}" type="slidenum">
              <a:rPr lang="en-US" smtClean="0"/>
              <a:t>‹N›</a:t>
            </a:fld>
            <a:endParaRPr lang="en-US"/>
          </a:p>
        </p:txBody>
      </p:sp>
    </p:spTree>
    <p:extLst>
      <p:ext uri="{BB962C8B-B14F-4D97-AF65-F5344CB8AC3E}">
        <p14:creationId xmlns:p14="http://schemas.microsoft.com/office/powerpoint/2010/main" val="14570861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apitolo - Bl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6BCEB7-5BD4-EAD9-A50E-3EB478D9F830}"/>
              </a:ext>
            </a:extLst>
          </p:cNvPr>
          <p:cNvSpPr/>
          <p:nvPr/>
        </p:nvSpPr>
        <p:spPr>
          <a:xfrm>
            <a:off x="0" y="0"/>
            <a:ext cx="207034" cy="64784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c 8">
            <a:extLst>
              <a:ext uri="{FF2B5EF4-FFF2-40B4-BE49-F238E27FC236}">
                <a16:creationId xmlns:a16="http://schemas.microsoft.com/office/drawing/2014/main" id="{2126958B-6A57-6AA7-15E7-45FB614CA1F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2737" r="7162" b="62735"/>
          <a:stretch>
            <a:fillRect/>
          </a:stretch>
        </p:blipFill>
        <p:spPr>
          <a:xfrm rot="21346722">
            <a:off x="-26380" y="5244757"/>
            <a:ext cx="12310820" cy="2057947"/>
          </a:xfrm>
          <a:custGeom>
            <a:avLst/>
            <a:gdLst>
              <a:gd name="connsiteX0" fmla="*/ 12310820 w 12310820"/>
              <a:gd name="connsiteY0" fmla="*/ 0 h 2057947"/>
              <a:gd name="connsiteX1" fmla="*/ 12158925 w 12310820"/>
              <a:gd name="connsiteY1" fmla="*/ 2057947 h 2057947"/>
              <a:gd name="connsiteX2" fmla="*/ 0 w 12310820"/>
              <a:gd name="connsiteY2" fmla="*/ 1160507 h 2057947"/>
              <a:gd name="connsiteX3" fmla="*/ 85656 w 12310820"/>
              <a:gd name="connsiteY3" fmla="*/ 0 h 2057947"/>
            </a:gdLst>
            <a:ahLst/>
            <a:cxnLst>
              <a:cxn ang="0">
                <a:pos x="connsiteX0" y="connsiteY0"/>
              </a:cxn>
              <a:cxn ang="0">
                <a:pos x="connsiteX1" y="connsiteY1"/>
              </a:cxn>
              <a:cxn ang="0">
                <a:pos x="connsiteX2" y="connsiteY2"/>
              </a:cxn>
              <a:cxn ang="0">
                <a:pos x="connsiteX3" y="connsiteY3"/>
              </a:cxn>
            </a:cxnLst>
            <a:rect l="l" t="t" r="r" b="b"/>
            <a:pathLst>
              <a:path w="12310820" h="2057947">
                <a:moveTo>
                  <a:pt x="12310820" y="0"/>
                </a:moveTo>
                <a:lnTo>
                  <a:pt x="12158925" y="2057947"/>
                </a:lnTo>
                <a:lnTo>
                  <a:pt x="0" y="1160507"/>
                </a:lnTo>
                <a:lnTo>
                  <a:pt x="85656" y="0"/>
                </a:lnTo>
                <a:close/>
              </a:path>
            </a:pathLst>
          </a:custGeom>
        </p:spPr>
      </p:pic>
      <p:sp>
        <p:nvSpPr>
          <p:cNvPr id="10" name="Title 1">
            <a:extLst>
              <a:ext uri="{FF2B5EF4-FFF2-40B4-BE49-F238E27FC236}">
                <a16:creationId xmlns:a16="http://schemas.microsoft.com/office/drawing/2014/main" id="{62533DAB-F73B-DC95-A423-F505B2B3F893}"/>
              </a:ext>
            </a:extLst>
          </p:cNvPr>
          <p:cNvSpPr>
            <a:spLocks noGrp="1"/>
          </p:cNvSpPr>
          <p:nvPr>
            <p:ph type="title" hasCustomPrompt="1"/>
          </p:nvPr>
        </p:nvSpPr>
        <p:spPr>
          <a:xfrm>
            <a:off x="6210318" y="2508855"/>
            <a:ext cx="5070634" cy="1318053"/>
          </a:xfrm>
          <a:prstGeom prst="rect">
            <a:avLst/>
          </a:prstGeom>
        </p:spPr>
        <p:txBody>
          <a:bodyPr anchor="t" anchorCtr="0">
            <a:spAutoFit/>
          </a:bodyPr>
          <a:lstStyle>
            <a:lvl1pPr>
              <a:lnSpc>
                <a:spcPct val="70000"/>
              </a:lnSpc>
              <a:defRPr sz="5400" b="1" cap="all" baseline="0">
                <a:solidFill>
                  <a:schemeClr val="tx1"/>
                </a:solidFill>
                <a:latin typeface="Tenorite" panose="00000500000000000000" pitchFamily="2" charset="0"/>
              </a:defRPr>
            </a:lvl1pPr>
          </a:lstStyle>
          <a:p>
            <a:r>
              <a:rPr lang="en-US" err="1"/>
              <a:t>titolo</a:t>
            </a:r>
            <a:r>
              <a:rPr lang="en-US"/>
              <a:t> del </a:t>
            </a:r>
            <a:r>
              <a:rPr lang="en-US" err="1"/>
              <a:t>capitolo</a:t>
            </a:r>
            <a:endParaRPr lang="fr-FR"/>
          </a:p>
        </p:txBody>
      </p:sp>
      <p:sp>
        <p:nvSpPr>
          <p:cNvPr id="11" name="Text Placeholder 9">
            <a:extLst>
              <a:ext uri="{FF2B5EF4-FFF2-40B4-BE49-F238E27FC236}">
                <a16:creationId xmlns:a16="http://schemas.microsoft.com/office/drawing/2014/main" id="{024BD5D2-DD06-092B-89E0-CF3EB15C3F0A}"/>
              </a:ext>
            </a:extLst>
          </p:cNvPr>
          <p:cNvSpPr>
            <a:spLocks noGrp="1"/>
          </p:cNvSpPr>
          <p:nvPr>
            <p:ph type="body" sz="quarter" idx="13" hasCustomPrompt="1"/>
          </p:nvPr>
        </p:nvSpPr>
        <p:spPr>
          <a:xfrm>
            <a:off x="6209886" y="4215284"/>
            <a:ext cx="5070634" cy="348557"/>
          </a:xfrm>
          <a:prstGeom prst="rect">
            <a:avLst/>
          </a:prstGeom>
        </p:spPr>
        <p:txBody>
          <a:bodyPr anchor="t">
            <a:spAutoFit/>
          </a:bodyPr>
          <a:lstStyle>
            <a:lvl1pPr marL="0" indent="0">
              <a:buNone/>
              <a:defRPr sz="1800">
                <a:solidFill>
                  <a:schemeClr val="accent2"/>
                </a:solidFill>
                <a:latin typeface="Dreaming Outloud Pro" panose="03050502040302030504" pitchFamily="66" charset="0"/>
                <a:cs typeface="Dreaming Outloud Pro" panose="03050502040302030504" pitchFamily="66" charset="0"/>
              </a:defRPr>
            </a:lvl1pPr>
            <a:lvl2pPr marL="457200" indent="0">
              <a:buNone/>
              <a:defRPr>
                <a:solidFill>
                  <a:schemeClr val="accent2"/>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en-US" err="1"/>
              <a:t>Clicca</a:t>
            </a:r>
            <a:r>
              <a:rPr lang="en-US"/>
              <a:t> per </a:t>
            </a:r>
            <a:r>
              <a:rPr lang="en-US" err="1"/>
              <a:t>modificare</a:t>
            </a:r>
            <a:r>
              <a:rPr lang="en-US"/>
              <a:t> I </a:t>
            </a:r>
            <a:r>
              <a:rPr lang="en-US" err="1"/>
              <a:t>sottotitoli</a:t>
            </a:r>
            <a:endParaRPr lang="fr-FR"/>
          </a:p>
        </p:txBody>
      </p:sp>
      <p:sp>
        <p:nvSpPr>
          <p:cNvPr id="17" name="Picture Placeholder 16">
            <a:extLst>
              <a:ext uri="{FF2B5EF4-FFF2-40B4-BE49-F238E27FC236}">
                <a16:creationId xmlns:a16="http://schemas.microsoft.com/office/drawing/2014/main" id="{21F5D576-617E-429E-31F6-CDC386674F6A}"/>
              </a:ext>
            </a:extLst>
          </p:cNvPr>
          <p:cNvSpPr>
            <a:spLocks noGrp="1"/>
          </p:cNvSpPr>
          <p:nvPr>
            <p:ph type="pic" sz="quarter" idx="14" hasCustomPrompt="1"/>
          </p:nvPr>
        </p:nvSpPr>
        <p:spPr>
          <a:xfrm>
            <a:off x="0" y="606425"/>
            <a:ext cx="4602163" cy="6251575"/>
          </a:xfrm>
          <a:custGeom>
            <a:avLst/>
            <a:gdLst>
              <a:gd name="connsiteX0" fmla="*/ 0 w 4602163"/>
              <a:gd name="connsiteY0" fmla="*/ 0 h 6251575"/>
              <a:gd name="connsiteX1" fmla="*/ 3771855 w 4602163"/>
              <a:gd name="connsiteY1" fmla="*/ 0 h 6251575"/>
              <a:gd name="connsiteX2" fmla="*/ 3934582 w 4602163"/>
              <a:gd name="connsiteY2" fmla="*/ 16404 h 6251575"/>
              <a:gd name="connsiteX3" fmla="*/ 4598163 w 4602163"/>
              <a:gd name="connsiteY3" fmla="*/ 750364 h 6251575"/>
              <a:gd name="connsiteX4" fmla="*/ 4602163 w 4602163"/>
              <a:gd name="connsiteY4" fmla="*/ 829591 h 6251575"/>
              <a:gd name="connsiteX5" fmla="*/ 4602163 w 4602163"/>
              <a:gd name="connsiteY5" fmla="*/ 6251575 h 6251575"/>
              <a:gd name="connsiteX6" fmla="*/ 0 w 4602163"/>
              <a:gd name="connsiteY6" fmla="*/ 6251575 h 62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2163" h="6251575">
                <a:moveTo>
                  <a:pt x="0" y="0"/>
                </a:moveTo>
                <a:lnTo>
                  <a:pt x="3771855" y="0"/>
                </a:lnTo>
                <a:lnTo>
                  <a:pt x="3934582" y="16404"/>
                </a:lnTo>
                <a:cubicBezTo>
                  <a:pt x="4288525" y="88832"/>
                  <a:pt x="4561038" y="384804"/>
                  <a:pt x="4598163" y="750364"/>
                </a:cubicBezTo>
                <a:lnTo>
                  <a:pt x="4602163" y="829591"/>
                </a:lnTo>
                <a:lnTo>
                  <a:pt x="4602163" y="6251575"/>
                </a:lnTo>
                <a:lnTo>
                  <a:pt x="0" y="6251575"/>
                </a:lnTo>
                <a:close/>
              </a:path>
            </a:pathLst>
          </a:custGeom>
        </p:spPr>
        <p:txBody>
          <a:bodyPr wrap="square" anchor="ctr" anchorCtr="0">
            <a:noAutofit/>
          </a:bodyPr>
          <a:lstStyle>
            <a:lvl1pPr marL="0" indent="0" algn="ctr">
              <a:buNone/>
              <a:defRPr>
                <a:solidFill>
                  <a:schemeClr val="bg1"/>
                </a:solidFill>
              </a:defRPr>
            </a:lvl1pPr>
          </a:lstStyle>
          <a:p>
            <a:r>
              <a:rPr lang="fr-FR"/>
              <a:t>Click to add a picture</a:t>
            </a:r>
          </a:p>
        </p:txBody>
      </p:sp>
    </p:spTree>
    <p:extLst>
      <p:ext uri="{BB962C8B-B14F-4D97-AF65-F5344CB8AC3E}">
        <p14:creationId xmlns:p14="http://schemas.microsoft.com/office/powerpoint/2010/main" val="35855429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Capitolo - Bl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6BCEB7-5BD4-EAD9-A50E-3EB478D9F830}"/>
              </a:ext>
            </a:extLst>
          </p:cNvPr>
          <p:cNvSpPr/>
          <p:nvPr/>
        </p:nvSpPr>
        <p:spPr>
          <a:xfrm>
            <a:off x="0" y="0"/>
            <a:ext cx="207034" cy="64784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c 8">
            <a:extLst>
              <a:ext uri="{FF2B5EF4-FFF2-40B4-BE49-F238E27FC236}">
                <a16:creationId xmlns:a16="http://schemas.microsoft.com/office/drawing/2014/main" id="{2126958B-6A57-6AA7-15E7-45FB614CA1F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2737" r="7162" b="62735"/>
          <a:stretch>
            <a:fillRect/>
          </a:stretch>
        </p:blipFill>
        <p:spPr>
          <a:xfrm rot="21346722">
            <a:off x="-26380" y="5244757"/>
            <a:ext cx="12310820" cy="2057947"/>
          </a:xfrm>
          <a:custGeom>
            <a:avLst/>
            <a:gdLst>
              <a:gd name="connsiteX0" fmla="*/ 12310820 w 12310820"/>
              <a:gd name="connsiteY0" fmla="*/ 0 h 2057947"/>
              <a:gd name="connsiteX1" fmla="*/ 12158925 w 12310820"/>
              <a:gd name="connsiteY1" fmla="*/ 2057947 h 2057947"/>
              <a:gd name="connsiteX2" fmla="*/ 0 w 12310820"/>
              <a:gd name="connsiteY2" fmla="*/ 1160507 h 2057947"/>
              <a:gd name="connsiteX3" fmla="*/ 85656 w 12310820"/>
              <a:gd name="connsiteY3" fmla="*/ 0 h 2057947"/>
            </a:gdLst>
            <a:ahLst/>
            <a:cxnLst>
              <a:cxn ang="0">
                <a:pos x="connsiteX0" y="connsiteY0"/>
              </a:cxn>
              <a:cxn ang="0">
                <a:pos x="connsiteX1" y="connsiteY1"/>
              </a:cxn>
              <a:cxn ang="0">
                <a:pos x="connsiteX2" y="connsiteY2"/>
              </a:cxn>
              <a:cxn ang="0">
                <a:pos x="connsiteX3" y="connsiteY3"/>
              </a:cxn>
            </a:cxnLst>
            <a:rect l="l" t="t" r="r" b="b"/>
            <a:pathLst>
              <a:path w="12310820" h="2057947">
                <a:moveTo>
                  <a:pt x="12310820" y="0"/>
                </a:moveTo>
                <a:lnTo>
                  <a:pt x="12158925" y="2057947"/>
                </a:lnTo>
                <a:lnTo>
                  <a:pt x="0" y="1160507"/>
                </a:lnTo>
                <a:lnTo>
                  <a:pt x="85656" y="0"/>
                </a:lnTo>
                <a:close/>
              </a:path>
            </a:pathLst>
          </a:custGeom>
        </p:spPr>
      </p:pic>
      <p:sp>
        <p:nvSpPr>
          <p:cNvPr id="10" name="Title 1">
            <a:extLst>
              <a:ext uri="{FF2B5EF4-FFF2-40B4-BE49-F238E27FC236}">
                <a16:creationId xmlns:a16="http://schemas.microsoft.com/office/drawing/2014/main" id="{62533DAB-F73B-DC95-A423-F505B2B3F893}"/>
              </a:ext>
            </a:extLst>
          </p:cNvPr>
          <p:cNvSpPr>
            <a:spLocks noGrp="1"/>
          </p:cNvSpPr>
          <p:nvPr>
            <p:ph type="title" hasCustomPrompt="1"/>
          </p:nvPr>
        </p:nvSpPr>
        <p:spPr>
          <a:xfrm>
            <a:off x="6210318" y="2508855"/>
            <a:ext cx="5070634" cy="1318053"/>
          </a:xfrm>
          <a:prstGeom prst="rect">
            <a:avLst/>
          </a:prstGeom>
        </p:spPr>
        <p:txBody>
          <a:bodyPr anchor="t" anchorCtr="0">
            <a:spAutoFit/>
          </a:bodyPr>
          <a:lstStyle>
            <a:lvl1pPr>
              <a:lnSpc>
                <a:spcPct val="70000"/>
              </a:lnSpc>
              <a:defRPr sz="5400" b="1" cap="all" baseline="0">
                <a:solidFill>
                  <a:schemeClr val="tx1"/>
                </a:solidFill>
                <a:latin typeface="Tenorite" panose="00000500000000000000" pitchFamily="2" charset="0"/>
              </a:defRPr>
            </a:lvl1pPr>
          </a:lstStyle>
          <a:p>
            <a:r>
              <a:rPr lang="en-US" err="1"/>
              <a:t>titolo</a:t>
            </a:r>
            <a:r>
              <a:rPr lang="en-US"/>
              <a:t> del </a:t>
            </a:r>
            <a:r>
              <a:rPr lang="en-US" err="1"/>
              <a:t>capitolo</a:t>
            </a:r>
            <a:endParaRPr lang="fr-FR"/>
          </a:p>
        </p:txBody>
      </p:sp>
      <p:sp>
        <p:nvSpPr>
          <p:cNvPr id="11" name="Text Placeholder 9">
            <a:extLst>
              <a:ext uri="{FF2B5EF4-FFF2-40B4-BE49-F238E27FC236}">
                <a16:creationId xmlns:a16="http://schemas.microsoft.com/office/drawing/2014/main" id="{024BD5D2-DD06-092B-89E0-CF3EB15C3F0A}"/>
              </a:ext>
            </a:extLst>
          </p:cNvPr>
          <p:cNvSpPr>
            <a:spLocks noGrp="1"/>
          </p:cNvSpPr>
          <p:nvPr>
            <p:ph type="body" sz="quarter" idx="13" hasCustomPrompt="1"/>
          </p:nvPr>
        </p:nvSpPr>
        <p:spPr>
          <a:xfrm>
            <a:off x="6209886" y="4215284"/>
            <a:ext cx="5070634" cy="348557"/>
          </a:xfrm>
          <a:prstGeom prst="rect">
            <a:avLst/>
          </a:prstGeom>
        </p:spPr>
        <p:txBody>
          <a:bodyPr anchor="t">
            <a:spAutoFit/>
          </a:bodyPr>
          <a:lstStyle>
            <a:lvl1pPr marL="0" indent="0">
              <a:buNone/>
              <a:defRPr sz="1800">
                <a:solidFill>
                  <a:schemeClr val="accent2"/>
                </a:solidFill>
                <a:latin typeface="Dreaming Outloud Pro" panose="03050502040302030504" pitchFamily="66" charset="0"/>
                <a:cs typeface="Dreaming Outloud Pro" panose="03050502040302030504" pitchFamily="66" charset="0"/>
              </a:defRPr>
            </a:lvl1pPr>
            <a:lvl2pPr marL="457200" indent="0">
              <a:buNone/>
              <a:defRPr>
                <a:solidFill>
                  <a:schemeClr val="accent2"/>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en-US" err="1"/>
              <a:t>Clicca</a:t>
            </a:r>
            <a:r>
              <a:rPr lang="en-US"/>
              <a:t> per </a:t>
            </a:r>
            <a:r>
              <a:rPr lang="en-US" err="1"/>
              <a:t>modificare</a:t>
            </a:r>
            <a:r>
              <a:rPr lang="en-US"/>
              <a:t> I </a:t>
            </a:r>
            <a:r>
              <a:rPr lang="en-US" err="1"/>
              <a:t>sottotitoli</a:t>
            </a:r>
            <a:endParaRPr lang="fr-FR"/>
          </a:p>
        </p:txBody>
      </p:sp>
      <p:sp>
        <p:nvSpPr>
          <p:cNvPr id="17" name="Picture Placeholder 16">
            <a:extLst>
              <a:ext uri="{FF2B5EF4-FFF2-40B4-BE49-F238E27FC236}">
                <a16:creationId xmlns:a16="http://schemas.microsoft.com/office/drawing/2014/main" id="{21F5D576-617E-429E-31F6-CDC386674F6A}"/>
              </a:ext>
            </a:extLst>
          </p:cNvPr>
          <p:cNvSpPr>
            <a:spLocks noGrp="1"/>
          </p:cNvSpPr>
          <p:nvPr>
            <p:ph type="pic" sz="quarter" idx="14" hasCustomPrompt="1"/>
          </p:nvPr>
        </p:nvSpPr>
        <p:spPr>
          <a:xfrm>
            <a:off x="0" y="606425"/>
            <a:ext cx="4602163" cy="6251575"/>
          </a:xfrm>
          <a:custGeom>
            <a:avLst/>
            <a:gdLst>
              <a:gd name="connsiteX0" fmla="*/ 0 w 4602163"/>
              <a:gd name="connsiteY0" fmla="*/ 0 h 6251575"/>
              <a:gd name="connsiteX1" fmla="*/ 3771855 w 4602163"/>
              <a:gd name="connsiteY1" fmla="*/ 0 h 6251575"/>
              <a:gd name="connsiteX2" fmla="*/ 3934582 w 4602163"/>
              <a:gd name="connsiteY2" fmla="*/ 16404 h 6251575"/>
              <a:gd name="connsiteX3" fmla="*/ 4598163 w 4602163"/>
              <a:gd name="connsiteY3" fmla="*/ 750364 h 6251575"/>
              <a:gd name="connsiteX4" fmla="*/ 4602163 w 4602163"/>
              <a:gd name="connsiteY4" fmla="*/ 829591 h 6251575"/>
              <a:gd name="connsiteX5" fmla="*/ 4602163 w 4602163"/>
              <a:gd name="connsiteY5" fmla="*/ 6251575 h 6251575"/>
              <a:gd name="connsiteX6" fmla="*/ 0 w 4602163"/>
              <a:gd name="connsiteY6" fmla="*/ 6251575 h 62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2163" h="6251575">
                <a:moveTo>
                  <a:pt x="0" y="0"/>
                </a:moveTo>
                <a:lnTo>
                  <a:pt x="3771855" y="0"/>
                </a:lnTo>
                <a:lnTo>
                  <a:pt x="3934582" y="16404"/>
                </a:lnTo>
                <a:cubicBezTo>
                  <a:pt x="4288525" y="88832"/>
                  <a:pt x="4561038" y="384804"/>
                  <a:pt x="4598163" y="750364"/>
                </a:cubicBezTo>
                <a:lnTo>
                  <a:pt x="4602163" y="829591"/>
                </a:lnTo>
                <a:lnTo>
                  <a:pt x="4602163" y="6251575"/>
                </a:lnTo>
                <a:lnTo>
                  <a:pt x="0" y="6251575"/>
                </a:lnTo>
                <a:close/>
              </a:path>
            </a:pathLst>
          </a:custGeom>
        </p:spPr>
        <p:txBody>
          <a:bodyPr wrap="square" anchor="ctr" anchorCtr="0">
            <a:noAutofit/>
          </a:bodyPr>
          <a:lstStyle>
            <a:lvl1pPr marL="0" indent="0" algn="ctr">
              <a:buNone/>
              <a:defRPr>
                <a:solidFill>
                  <a:schemeClr val="bg1"/>
                </a:solidFill>
              </a:defRPr>
            </a:lvl1pPr>
          </a:lstStyle>
          <a:p>
            <a:r>
              <a:rPr lang="fr-FR"/>
              <a:t>Click to add a picture</a:t>
            </a:r>
          </a:p>
        </p:txBody>
      </p:sp>
    </p:spTree>
    <p:extLst>
      <p:ext uri="{BB962C8B-B14F-4D97-AF65-F5344CB8AC3E}">
        <p14:creationId xmlns:p14="http://schemas.microsoft.com/office/powerpoint/2010/main" val="4200463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 Testo_2">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2FF33E7-5A37-C6FD-DF13-460EE9FC592E}"/>
              </a:ext>
            </a:extLst>
          </p:cNvPr>
          <p:cNvSpPr>
            <a:spLocks noGrp="1"/>
          </p:cNvSpPr>
          <p:nvPr>
            <p:ph type="title" hasCustomPrompt="1"/>
          </p:nvPr>
        </p:nvSpPr>
        <p:spPr>
          <a:xfrm>
            <a:off x="432479" y="189100"/>
            <a:ext cx="9086171" cy="490904"/>
          </a:xfrm>
          <a:prstGeom prst="rect">
            <a:avLst/>
          </a:prstGeom>
        </p:spPr>
        <p:txBody>
          <a:bodyPr wrap="square" anchor="t" anchorCtr="0">
            <a:spAutoFit/>
          </a:bodyPr>
          <a:lstStyle>
            <a:lvl1pPr algn="l">
              <a:defRPr sz="2800" b="1" cap="none" baseline="0">
                <a:solidFill>
                  <a:schemeClr val="tx1"/>
                </a:solidFill>
                <a:latin typeface="Tenorite" panose="00000500000000000000" pitchFamily="2" charset="0"/>
              </a:defRPr>
            </a:lvl1pPr>
          </a:lstStyle>
          <a:p>
            <a:r>
              <a:rPr lang="en-US" err="1"/>
              <a:t>Clicca</a:t>
            </a:r>
            <a:r>
              <a:rPr lang="en-US"/>
              <a:t> per </a:t>
            </a:r>
            <a:r>
              <a:rPr lang="en-US" err="1"/>
              <a:t>modificare</a:t>
            </a:r>
            <a:r>
              <a:rPr lang="en-US"/>
              <a:t> il </a:t>
            </a:r>
            <a:r>
              <a:rPr lang="en-US" err="1"/>
              <a:t>titolo</a:t>
            </a:r>
            <a:endParaRPr lang="fr-FR"/>
          </a:p>
        </p:txBody>
      </p:sp>
      <p:sp>
        <p:nvSpPr>
          <p:cNvPr id="2" name="Text Placeholder 9">
            <a:extLst>
              <a:ext uri="{FF2B5EF4-FFF2-40B4-BE49-F238E27FC236}">
                <a16:creationId xmlns:a16="http://schemas.microsoft.com/office/drawing/2014/main" id="{6A8B7D34-0BC6-64B5-7AB7-6A3B070D1513}"/>
              </a:ext>
            </a:extLst>
          </p:cNvPr>
          <p:cNvSpPr>
            <a:spLocks noGrp="1"/>
          </p:cNvSpPr>
          <p:nvPr>
            <p:ph type="body" sz="quarter" idx="13" hasCustomPrompt="1"/>
          </p:nvPr>
        </p:nvSpPr>
        <p:spPr>
          <a:xfrm>
            <a:off x="432479" y="678359"/>
            <a:ext cx="9086171" cy="338554"/>
          </a:xfrm>
          <a:prstGeom prst="rect">
            <a:avLst/>
          </a:prstGeom>
        </p:spPr>
        <p:txBody>
          <a:bodyPr vert="horz" wrap="square" lIns="91440" tIns="45720" rIns="91440" bIns="45720" rtlCol="0" anchor="t">
            <a:spAutoFit/>
          </a:bodyPr>
          <a:lstStyle>
            <a:lvl1pPr marL="0" indent="0">
              <a:buNone/>
              <a:defRPr lang="fr-FR" sz="1600">
                <a:solidFill>
                  <a:schemeClr val="accent2"/>
                </a:solidFill>
                <a:latin typeface="Dreaming Outloud Pro" panose="03050502040302030504" pitchFamily="66" charset="0"/>
                <a:cs typeface="Dreaming Outloud Pro" panose="03050502040302030504" pitchFamily="66" charset="0"/>
              </a:defRPr>
            </a:lvl1pPr>
          </a:lstStyle>
          <a:p>
            <a:pPr marL="228600" lvl="0" indent="-228600">
              <a:lnSpc>
                <a:spcPct val="100000"/>
              </a:lnSpc>
            </a:pPr>
            <a:r>
              <a:rPr lang="en-US" err="1"/>
              <a:t>Clicca</a:t>
            </a:r>
            <a:r>
              <a:rPr lang="en-US"/>
              <a:t> per </a:t>
            </a:r>
            <a:r>
              <a:rPr lang="en-US" err="1"/>
              <a:t>modificare</a:t>
            </a:r>
            <a:r>
              <a:rPr lang="en-US"/>
              <a:t> I </a:t>
            </a:r>
            <a:r>
              <a:rPr lang="en-US" err="1"/>
              <a:t>sottotitoli</a:t>
            </a:r>
            <a:endParaRPr lang="fr-FR"/>
          </a:p>
        </p:txBody>
      </p:sp>
      <p:sp>
        <p:nvSpPr>
          <p:cNvPr id="7" name="Segnaposto contenuto 6">
            <a:extLst>
              <a:ext uri="{FF2B5EF4-FFF2-40B4-BE49-F238E27FC236}">
                <a16:creationId xmlns:a16="http://schemas.microsoft.com/office/drawing/2014/main" id="{588077F7-88A6-C4F0-5A46-85926C4DF9CE}"/>
              </a:ext>
            </a:extLst>
          </p:cNvPr>
          <p:cNvSpPr>
            <a:spLocks noGrp="1"/>
          </p:cNvSpPr>
          <p:nvPr>
            <p:ph sz="quarter" idx="16"/>
          </p:nvPr>
        </p:nvSpPr>
        <p:spPr>
          <a:xfrm>
            <a:off x="431800" y="1209674"/>
            <a:ext cx="11567941" cy="5282565"/>
          </a:xfrm>
        </p:spPr>
        <p:txBody>
          <a:bodyPr/>
          <a:lstStyle>
            <a:lvl1pPr marL="0" indent="0">
              <a:lnSpc>
                <a:spcPct val="120000"/>
              </a:lnSpc>
              <a:buFontTx/>
              <a:buNone/>
              <a:defRPr sz="1600">
                <a:solidFill>
                  <a:schemeClr val="tx1"/>
                </a:solidFill>
                <a:latin typeface="+mn-lt"/>
              </a:defRPr>
            </a:lvl1pPr>
            <a:lvl2pPr marL="457200" indent="0">
              <a:lnSpc>
                <a:spcPct val="120000"/>
              </a:lnSpc>
              <a:buFontTx/>
              <a:buNone/>
              <a:defRPr sz="1600">
                <a:solidFill>
                  <a:schemeClr val="tx1"/>
                </a:solidFill>
                <a:latin typeface="+mn-lt"/>
              </a:defRPr>
            </a:lvl2pPr>
            <a:lvl3pPr marL="914400" indent="0">
              <a:lnSpc>
                <a:spcPct val="120000"/>
              </a:lnSpc>
              <a:buFontTx/>
              <a:buNone/>
              <a:defRPr sz="1600">
                <a:solidFill>
                  <a:schemeClr val="tx1"/>
                </a:solidFill>
                <a:latin typeface="+mn-lt"/>
              </a:defRPr>
            </a:lvl3pPr>
            <a:lvl4pPr marL="1371600" indent="0">
              <a:lnSpc>
                <a:spcPct val="120000"/>
              </a:lnSpc>
              <a:buFontTx/>
              <a:buNone/>
              <a:defRPr sz="1600">
                <a:solidFill>
                  <a:schemeClr val="tx1"/>
                </a:solidFill>
                <a:latin typeface="+mn-lt"/>
              </a:defRPr>
            </a:lvl4pPr>
            <a:lvl5pPr marL="1828800" indent="0">
              <a:lnSpc>
                <a:spcPct val="120000"/>
              </a:lnSpc>
              <a:buFontTx/>
              <a:buNone/>
              <a:defRPr sz="1600">
                <a:solidFill>
                  <a:schemeClr val="tx1"/>
                </a:solidFill>
                <a:latin typeface="+mn-lt"/>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710940485"/>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Vuota">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9001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fondo Blu">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C751E-73F5-58ED-503E-7E07A9AF97E9}"/>
              </a:ext>
            </a:extLst>
          </p:cNvPr>
          <p:cNvSpPr>
            <a:spLocks noGrp="1"/>
          </p:cNvSpPr>
          <p:nvPr>
            <p:ph type="title" hasCustomPrompt="1"/>
          </p:nvPr>
        </p:nvSpPr>
        <p:spPr>
          <a:xfrm>
            <a:off x="432479" y="189100"/>
            <a:ext cx="9086171" cy="490904"/>
          </a:xfrm>
          <a:prstGeom prst="rect">
            <a:avLst/>
          </a:prstGeom>
        </p:spPr>
        <p:txBody>
          <a:bodyPr wrap="square" anchor="t" anchorCtr="0">
            <a:spAutoFit/>
          </a:bodyPr>
          <a:lstStyle>
            <a:lvl1pPr algn="l">
              <a:defRPr sz="2800" b="1" cap="none" baseline="0">
                <a:solidFill>
                  <a:schemeClr val="bg1"/>
                </a:solidFill>
                <a:latin typeface="Tenorite" panose="00000500000000000000" pitchFamily="2" charset="0"/>
              </a:defRPr>
            </a:lvl1pPr>
          </a:lstStyle>
          <a:p>
            <a:r>
              <a:rPr lang="en-US" err="1"/>
              <a:t>Clicca</a:t>
            </a:r>
            <a:r>
              <a:rPr lang="en-US"/>
              <a:t> per </a:t>
            </a:r>
            <a:r>
              <a:rPr lang="en-US" err="1"/>
              <a:t>modificare</a:t>
            </a:r>
            <a:r>
              <a:rPr lang="en-US"/>
              <a:t> il </a:t>
            </a:r>
            <a:r>
              <a:rPr lang="en-US" err="1"/>
              <a:t>titolo</a:t>
            </a:r>
            <a:endParaRPr lang="fr-FR"/>
          </a:p>
        </p:txBody>
      </p:sp>
      <p:sp>
        <p:nvSpPr>
          <p:cNvPr id="3" name="Text Placeholder 9">
            <a:extLst>
              <a:ext uri="{FF2B5EF4-FFF2-40B4-BE49-F238E27FC236}">
                <a16:creationId xmlns:a16="http://schemas.microsoft.com/office/drawing/2014/main" id="{4215B182-518D-701D-3D73-999DBBD8B0E7}"/>
              </a:ext>
            </a:extLst>
          </p:cNvPr>
          <p:cNvSpPr>
            <a:spLocks noGrp="1"/>
          </p:cNvSpPr>
          <p:nvPr>
            <p:ph type="body" sz="quarter" idx="13" hasCustomPrompt="1"/>
          </p:nvPr>
        </p:nvSpPr>
        <p:spPr>
          <a:xfrm>
            <a:off x="432479" y="678359"/>
            <a:ext cx="9086171" cy="338554"/>
          </a:xfrm>
          <a:prstGeom prst="rect">
            <a:avLst/>
          </a:prstGeom>
        </p:spPr>
        <p:txBody>
          <a:bodyPr vert="horz" wrap="square" lIns="91440" tIns="45720" rIns="91440" bIns="45720" rtlCol="0" anchor="t">
            <a:spAutoFit/>
          </a:bodyPr>
          <a:lstStyle>
            <a:lvl1pPr marL="0" indent="0">
              <a:buNone/>
              <a:defRPr lang="fr-FR" sz="1600">
                <a:solidFill>
                  <a:schemeClr val="accent1"/>
                </a:solidFill>
                <a:latin typeface="Dreaming Outloud Pro" panose="03050502040302030504" pitchFamily="66" charset="0"/>
                <a:cs typeface="Dreaming Outloud Pro" panose="03050502040302030504" pitchFamily="66" charset="0"/>
              </a:defRPr>
            </a:lvl1pPr>
          </a:lstStyle>
          <a:p>
            <a:pPr marL="228600" lvl="0" indent="-228600">
              <a:lnSpc>
                <a:spcPct val="100000"/>
              </a:lnSpc>
            </a:pPr>
            <a:r>
              <a:rPr lang="en-US" err="1"/>
              <a:t>Clicca</a:t>
            </a:r>
            <a:r>
              <a:rPr lang="en-US"/>
              <a:t> per </a:t>
            </a:r>
            <a:r>
              <a:rPr lang="en-US" err="1"/>
              <a:t>moificare</a:t>
            </a:r>
            <a:r>
              <a:rPr lang="en-US"/>
              <a:t> </a:t>
            </a:r>
            <a:r>
              <a:rPr lang="en-US" err="1"/>
              <a:t>i</a:t>
            </a:r>
            <a:r>
              <a:rPr lang="en-US"/>
              <a:t> </a:t>
            </a:r>
            <a:r>
              <a:rPr lang="en-US" err="1"/>
              <a:t>sottotitoli</a:t>
            </a:r>
            <a:endParaRPr lang="fr-FR"/>
          </a:p>
        </p:txBody>
      </p:sp>
      <p:sp>
        <p:nvSpPr>
          <p:cNvPr id="4" name="Rettangolo 3">
            <a:extLst>
              <a:ext uri="{FF2B5EF4-FFF2-40B4-BE49-F238E27FC236}">
                <a16:creationId xmlns:a16="http://schemas.microsoft.com/office/drawing/2014/main" id="{7B0BA620-D0F6-D198-B095-0538219E6F4E}"/>
              </a:ext>
            </a:extLst>
          </p:cNvPr>
          <p:cNvSpPr/>
          <p:nvPr userDrawn="1"/>
        </p:nvSpPr>
        <p:spPr>
          <a:xfrm>
            <a:off x="10306975" y="0"/>
            <a:ext cx="1885025" cy="118168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813389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Sfondo Blu">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C751E-73F5-58ED-503E-7E07A9AF97E9}"/>
              </a:ext>
            </a:extLst>
          </p:cNvPr>
          <p:cNvSpPr>
            <a:spLocks noGrp="1"/>
          </p:cNvSpPr>
          <p:nvPr>
            <p:ph type="title" hasCustomPrompt="1"/>
          </p:nvPr>
        </p:nvSpPr>
        <p:spPr>
          <a:xfrm>
            <a:off x="432479" y="189100"/>
            <a:ext cx="9086171" cy="490904"/>
          </a:xfrm>
          <a:prstGeom prst="rect">
            <a:avLst/>
          </a:prstGeom>
        </p:spPr>
        <p:txBody>
          <a:bodyPr wrap="square" anchor="t" anchorCtr="0">
            <a:spAutoFit/>
          </a:bodyPr>
          <a:lstStyle>
            <a:lvl1pPr algn="l">
              <a:defRPr sz="2800" b="1" cap="none" baseline="0">
                <a:solidFill>
                  <a:schemeClr val="bg1"/>
                </a:solidFill>
                <a:latin typeface="Tenorite" panose="00000500000000000000" pitchFamily="2" charset="0"/>
              </a:defRPr>
            </a:lvl1pPr>
          </a:lstStyle>
          <a:p>
            <a:r>
              <a:rPr lang="en-US" err="1"/>
              <a:t>Clicca</a:t>
            </a:r>
            <a:r>
              <a:rPr lang="en-US"/>
              <a:t> per </a:t>
            </a:r>
            <a:r>
              <a:rPr lang="en-US" err="1"/>
              <a:t>modificare</a:t>
            </a:r>
            <a:r>
              <a:rPr lang="en-US"/>
              <a:t> il </a:t>
            </a:r>
            <a:r>
              <a:rPr lang="en-US" err="1"/>
              <a:t>titolo</a:t>
            </a:r>
            <a:endParaRPr lang="fr-FR"/>
          </a:p>
        </p:txBody>
      </p:sp>
      <p:sp>
        <p:nvSpPr>
          <p:cNvPr id="3" name="Text Placeholder 9">
            <a:extLst>
              <a:ext uri="{FF2B5EF4-FFF2-40B4-BE49-F238E27FC236}">
                <a16:creationId xmlns:a16="http://schemas.microsoft.com/office/drawing/2014/main" id="{4215B182-518D-701D-3D73-999DBBD8B0E7}"/>
              </a:ext>
            </a:extLst>
          </p:cNvPr>
          <p:cNvSpPr>
            <a:spLocks noGrp="1"/>
          </p:cNvSpPr>
          <p:nvPr>
            <p:ph type="body" sz="quarter" idx="13" hasCustomPrompt="1"/>
          </p:nvPr>
        </p:nvSpPr>
        <p:spPr>
          <a:xfrm>
            <a:off x="432479" y="678359"/>
            <a:ext cx="9086171" cy="338554"/>
          </a:xfrm>
          <a:prstGeom prst="rect">
            <a:avLst/>
          </a:prstGeom>
        </p:spPr>
        <p:txBody>
          <a:bodyPr vert="horz" wrap="square" lIns="91440" tIns="45720" rIns="91440" bIns="45720" rtlCol="0" anchor="t">
            <a:spAutoFit/>
          </a:bodyPr>
          <a:lstStyle>
            <a:lvl1pPr marL="0" indent="0">
              <a:buNone/>
              <a:defRPr lang="fr-FR" sz="1600">
                <a:solidFill>
                  <a:schemeClr val="accent1"/>
                </a:solidFill>
                <a:latin typeface="Dreaming Outloud Pro" panose="03050502040302030504" pitchFamily="66" charset="0"/>
                <a:cs typeface="Dreaming Outloud Pro" panose="03050502040302030504" pitchFamily="66" charset="0"/>
              </a:defRPr>
            </a:lvl1pPr>
          </a:lstStyle>
          <a:p>
            <a:pPr marL="228600" lvl="0" indent="-228600">
              <a:lnSpc>
                <a:spcPct val="100000"/>
              </a:lnSpc>
            </a:pPr>
            <a:r>
              <a:rPr lang="en-US" err="1"/>
              <a:t>Clicca</a:t>
            </a:r>
            <a:r>
              <a:rPr lang="en-US"/>
              <a:t> per </a:t>
            </a:r>
            <a:r>
              <a:rPr lang="en-US" err="1"/>
              <a:t>moificare</a:t>
            </a:r>
            <a:r>
              <a:rPr lang="en-US"/>
              <a:t> </a:t>
            </a:r>
            <a:r>
              <a:rPr lang="en-US" err="1"/>
              <a:t>i</a:t>
            </a:r>
            <a:r>
              <a:rPr lang="en-US"/>
              <a:t> </a:t>
            </a:r>
            <a:r>
              <a:rPr lang="en-US" err="1"/>
              <a:t>sottotitoli</a:t>
            </a:r>
            <a:endParaRPr lang="fr-FR"/>
          </a:p>
        </p:txBody>
      </p:sp>
      <p:sp>
        <p:nvSpPr>
          <p:cNvPr id="4" name="Rettangolo 3">
            <a:extLst>
              <a:ext uri="{FF2B5EF4-FFF2-40B4-BE49-F238E27FC236}">
                <a16:creationId xmlns:a16="http://schemas.microsoft.com/office/drawing/2014/main" id="{7B0BA620-D0F6-D198-B095-0538219E6F4E}"/>
              </a:ext>
            </a:extLst>
          </p:cNvPr>
          <p:cNvSpPr/>
          <p:nvPr userDrawn="1"/>
        </p:nvSpPr>
        <p:spPr>
          <a:xfrm>
            <a:off x="10705514" y="0"/>
            <a:ext cx="1486486" cy="118168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116410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Box_Grigi">
    <p:bg>
      <p:bgRef idx="1001">
        <a:schemeClr val="bg1"/>
      </p:bgRef>
    </p:bg>
    <p:spTree>
      <p:nvGrpSpPr>
        <p:cNvPr id="1" name=""/>
        <p:cNvGrpSpPr/>
        <p:nvPr/>
      </p:nvGrpSpPr>
      <p:grpSpPr>
        <a:xfrm>
          <a:off x="0" y="0"/>
          <a:ext cx="0" cy="0"/>
          <a:chOff x="0" y="0"/>
          <a:chExt cx="0" cy="0"/>
        </a:xfrm>
      </p:grpSpPr>
      <p:pic>
        <p:nvPicPr>
          <p:cNvPr id="2" name="Graphic 18">
            <a:extLst>
              <a:ext uri="{FF2B5EF4-FFF2-40B4-BE49-F238E27FC236}">
                <a16:creationId xmlns:a16="http://schemas.microsoft.com/office/drawing/2014/main" id="{83BF1DEC-E2ED-7CEB-4881-125D45B9AB5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340" r="9033" b="51631"/>
          <a:stretch>
            <a:fillRect/>
          </a:stretch>
        </p:blipFill>
        <p:spPr>
          <a:xfrm rot="21346722">
            <a:off x="55570" y="3748900"/>
            <a:ext cx="12265354" cy="3318685"/>
          </a:xfrm>
          <a:custGeom>
            <a:avLst/>
            <a:gdLst>
              <a:gd name="connsiteX0" fmla="*/ 10156697 w 12391698"/>
              <a:gd name="connsiteY0" fmla="*/ 0 h 3318685"/>
              <a:gd name="connsiteX1" fmla="*/ 12391698 w 12391698"/>
              <a:gd name="connsiteY1" fmla="*/ 164964 h 3318685"/>
              <a:gd name="connsiteX2" fmla="*/ 12158925 w 12391698"/>
              <a:gd name="connsiteY2" fmla="*/ 3318685 h 3318685"/>
              <a:gd name="connsiteX3" fmla="*/ 0 w 12391698"/>
              <a:gd name="connsiteY3" fmla="*/ 2421245 h 3318685"/>
              <a:gd name="connsiteX4" fmla="*/ 178710 w 12391698"/>
              <a:gd name="connsiteY4" fmla="*/ 0 h 331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1698" h="3318685">
                <a:moveTo>
                  <a:pt x="10156697" y="0"/>
                </a:moveTo>
                <a:lnTo>
                  <a:pt x="12391698" y="164964"/>
                </a:lnTo>
                <a:lnTo>
                  <a:pt x="12158925" y="3318685"/>
                </a:lnTo>
                <a:lnTo>
                  <a:pt x="0" y="2421245"/>
                </a:lnTo>
                <a:lnTo>
                  <a:pt x="178710" y="0"/>
                </a:lnTo>
                <a:close/>
              </a:path>
            </a:pathLst>
          </a:custGeom>
        </p:spPr>
      </p:pic>
      <p:sp>
        <p:nvSpPr>
          <p:cNvPr id="3" name="Forme libre : forme 2">
            <a:extLst>
              <a:ext uri="{FF2B5EF4-FFF2-40B4-BE49-F238E27FC236}">
                <a16:creationId xmlns:a16="http://schemas.microsoft.com/office/drawing/2014/main" id="{9E33E3ED-0BFF-8365-152F-AEA81771DC8D}"/>
              </a:ext>
            </a:extLst>
          </p:cNvPr>
          <p:cNvSpPr/>
          <p:nvPr/>
        </p:nvSpPr>
        <p:spPr>
          <a:xfrm>
            <a:off x="0" y="17584"/>
            <a:ext cx="395574" cy="6639574"/>
          </a:xfrm>
          <a:custGeom>
            <a:avLst/>
            <a:gdLst>
              <a:gd name="connsiteX0" fmla="*/ 0 w 395574"/>
              <a:gd name="connsiteY0" fmla="*/ 0 h 6639574"/>
              <a:gd name="connsiteX1" fmla="*/ 127321 w 395574"/>
              <a:gd name="connsiteY1" fmla="*/ 0 h 6639574"/>
              <a:gd name="connsiteX2" fmla="*/ 127321 w 395574"/>
              <a:gd name="connsiteY2" fmla="*/ 6361264 h 6639574"/>
              <a:gd name="connsiteX3" fmla="*/ 369414 w 395574"/>
              <a:gd name="connsiteY3" fmla="*/ 6603357 h 6639574"/>
              <a:gd name="connsiteX4" fmla="*/ 395574 w 395574"/>
              <a:gd name="connsiteY4" fmla="*/ 6603357 h 6639574"/>
              <a:gd name="connsiteX5" fmla="*/ 395574 w 395574"/>
              <a:gd name="connsiteY5" fmla="*/ 6639574 h 6639574"/>
              <a:gd name="connsiteX6" fmla="*/ 0 w 395574"/>
              <a:gd name="connsiteY6" fmla="*/ 6639574 h 663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574" h="6639574">
                <a:moveTo>
                  <a:pt x="0" y="0"/>
                </a:moveTo>
                <a:lnTo>
                  <a:pt x="127321" y="0"/>
                </a:lnTo>
                <a:lnTo>
                  <a:pt x="127321" y="6361264"/>
                </a:lnTo>
                <a:cubicBezTo>
                  <a:pt x="127321" y="6494968"/>
                  <a:pt x="235710" y="6603357"/>
                  <a:pt x="369414" y="6603357"/>
                </a:cubicBezTo>
                <a:lnTo>
                  <a:pt x="395574" y="6603357"/>
                </a:lnTo>
                <a:lnTo>
                  <a:pt x="395574" y="6639574"/>
                </a:lnTo>
                <a:lnTo>
                  <a:pt x="0" y="663957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5" name="Rectangle: Rounded Corners 3">
            <a:extLst>
              <a:ext uri="{FF2B5EF4-FFF2-40B4-BE49-F238E27FC236}">
                <a16:creationId xmlns:a16="http://schemas.microsoft.com/office/drawing/2014/main" id="{5C17224E-8EB8-45D6-7840-F7B2DBDF4225}"/>
              </a:ext>
            </a:extLst>
          </p:cNvPr>
          <p:cNvSpPr/>
          <p:nvPr/>
        </p:nvSpPr>
        <p:spPr>
          <a:xfrm flipH="1">
            <a:off x="4471178" y="1754691"/>
            <a:ext cx="3249645" cy="48699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Dreaming Outloud Pro"/>
              <a:ea typeface="+mn-ea"/>
              <a:cs typeface="+mn-cs"/>
            </a:endParaRPr>
          </a:p>
        </p:txBody>
      </p:sp>
      <p:sp>
        <p:nvSpPr>
          <p:cNvPr id="7" name="Rectangle: Rounded Corners 3">
            <a:extLst>
              <a:ext uri="{FF2B5EF4-FFF2-40B4-BE49-F238E27FC236}">
                <a16:creationId xmlns:a16="http://schemas.microsoft.com/office/drawing/2014/main" id="{9BF66D6B-B72E-2524-1A51-AABB60E99755}"/>
              </a:ext>
            </a:extLst>
          </p:cNvPr>
          <p:cNvSpPr/>
          <p:nvPr/>
        </p:nvSpPr>
        <p:spPr>
          <a:xfrm flipH="1">
            <a:off x="611681" y="1754691"/>
            <a:ext cx="3249645" cy="4869991"/>
          </a:xfrm>
          <a:prstGeom prst="round1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Dreaming Outloud Pro"/>
              <a:ea typeface="+mn-ea"/>
              <a:cs typeface="+mn-cs"/>
            </a:endParaRPr>
          </a:p>
        </p:txBody>
      </p:sp>
      <p:sp>
        <p:nvSpPr>
          <p:cNvPr id="8" name="Rectangle: Rounded Corners 3">
            <a:extLst>
              <a:ext uri="{FF2B5EF4-FFF2-40B4-BE49-F238E27FC236}">
                <a16:creationId xmlns:a16="http://schemas.microsoft.com/office/drawing/2014/main" id="{037A9853-B734-C198-60D5-730A92F12175}"/>
              </a:ext>
            </a:extLst>
          </p:cNvPr>
          <p:cNvSpPr/>
          <p:nvPr/>
        </p:nvSpPr>
        <p:spPr>
          <a:xfrm>
            <a:off x="8331588" y="1754691"/>
            <a:ext cx="3249645" cy="4869991"/>
          </a:xfrm>
          <a:prstGeom prst="round1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Dreaming Outloud Pro"/>
              <a:ea typeface="+mn-ea"/>
              <a:cs typeface="+mn-cs"/>
            </a:endParaRPr>
          </a:p>
        </p:txBody>
      </p:sp>
      <p:grpSp>
        <p:nvGrpSpPr>
          <p:cNvPr id="17" name="Graphique 5">
            <a:extLst>
              <a:ext uri="{FF2B5EF4-FFF2-40B4-BE49-F238E27FC236}">
                <a16:creationId xmlns:a16="http://schemas.microsoft.com/office/drawing/2014/main" id="{3F8F51BF-E94A-8D4D-4837-E3EFB8669761}"/>
              </a:ext>
            </a:extLst>
          </p:cNvPr>
          <p:cNvGrpSpPr/>
          <p:nvPr/>
        </p:nvGrpSpPr>
        <p:grpSpPr>
          <a:xfrm rot="14130095">
            <a:off x="11354005" y="1648648"/>
            <a:ext cx="543939" cy="179814"/>
            <a:chOff x="2991306" y="6087104"/>
            <a:chExt cx="360877" cy="119298"/>
          </a:xfrm>
          <a:noFill/>
        </p:grpSpPr>
        <p:sp>
          <p:nvSpPr>
            <p:cNvPr id="18" name="Forme libre : forme 30">
              <a:extLst>
                <a:ext uri="{FF2B5EF4-FFF2-40B4-BE49-F238E27FC236}">
                  <a16:creationId xmlns:a16="http://schemas.microsoft.com/office/drawing/2014/main" id="{811F4FE4-03B2-BDED-6FC2-9B8F78094625}"/>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0" name="Forme libre : forme 31">
              <a:extLst>
                <a:ext uri="{FF2B5EF4-FFF2-40B4-BE49-F238E27FC236}">
                  <a16:creationId xmlns:a16="http://schemas.microsoft.com/office/drawing/2014/main" id="{A0BB97E5-5836-09F9-B337-78F5DD25D118}"/>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grpSp>
        <p:nvGrpSpPr>
          <p:cNvPr id="21" name="Graphique 5">
            <a:extLst>
              <a:ext uri="{FF2B5EF4-FFF2-40B4-BE49-F238E27FC236}">
                <a16:creationId xmlns:a16="http://schemas.microsoft.com/office/drawing/2014/main" id="{D06F2552-E83E-15F1-EB89-82EC142CBC44}"/>
              </a:ext>
            </a:extLst>
          </p:cNvPr>
          <p:cNvGrpSpPr/>
          <p:nvPr/>
        </p:nvGrpSpPr>
        <p:grpSpPr>
          <a:xfrm rot="7038624" flipH="1">
            <a:off x="280230" y="1717410"/>
            <a:ext cx="543939" cy="179814"/>
            <a:chOff x="2991306" y="6087104"/>
            <a:chExt cx="360877" cy="119298"/>
          </a:xfrm>
          <a:noFill/>
        </p:grpSpPr>
        <p:sp>
          <p:nvSpPr>
            <p:cNvPr id="22" name="Forme libre : forme 33">
              <a:extLst>
                <a:ext uri="{FF2B5EF4-FFF2-40B4-BE49-F238E27FC236}">
                  <a16:creationId xmlns:a16="http://schemas.microsoft.com/office/drawing/2014/main" id="{93DA0014-32E0-8ADE-E53C-26D9A4471A3C}"/>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3" name="Forme libre : forme 34">
              <a:extLst>
                <a:ext uri="{FF2B5EF4-FFF2-40B4-BE49-F238E27FC236}">
                  <a16:creationId xmlns:a16="http://schemas.microsoft.com/office/drawing/2014/main" id="{BA6F4B14-E632-4B86-471F-6BFD417050AE}"/>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sp>
        <p:nvSpPr>
          <p:cNvPr id="24" name="Forme libre : forme 47">
            <a:extLst>
              <a:ext uri="{FF2B5EF4-FFF2-40B4-BE49-F238E27FC236}">
                <a16:creationId xmlns:a16="http://schemas.microsoft.com/office/drawing/2014/main" id="{E18C273F-45BE-552A-F31C-23348A5BE768}"/>
              </a:ext>
            </a:extLst>
          </p:cNvPr>
          <p:cNvSpPr/>
          <p:nvPr/>
        </p:nvSpPr>
        <p:spPr>
          <a:xfrm>
            <a:off x="1771976"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5" name="Forme libre : forme 48">
            <a:extLst>
              <a:ext uri="{FF2B5EF4-FFF2-40B4-BE49-F238E27FC236}">
                <a16:creationId xmlns:a16="http://schemas.microsoft.com/office/drawing/2014/main" id="{0F62AEA6-0EB3-6BE4-3B9B-4DE4B713673B}"/>
              </a:ext>
            </a:extLst>
          </p:cNvPr>
          <p:cNvSpPr/>
          <p:nvPr/>
        </p:nvSpPr>
        <p:spPr>
          <a:xfrm>
            <a:off x="5609945"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6" name="Forme libre : forme 49">
            <a:extLst>
              <a:ext uri="{FF2B5EF4-FFF2-40B4-BE49-F238E27FC236}">
                <a16:creationId xmlns:a16="http://schemas.microsoft.com/office/drawing/2014/main" id="{2DE54EDA-D932-9880-2798-0F2C5825E769}"/>
              </a:ext>
            </a:extLst>
          </p:cNvPr>
          <p:cNvSpPr/>
          <p:nvPr/>
        </p:nvSpPr>
        <p:spPr>
          <a:xfrm>
            <a:off x="9470358"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34" name="Text Placeholder 33">
            <a:extLst>
              <a:ext uri="{FF2B5EF4-FFF2-40B4-BE49-F238E27FC236}">
                <a16:creationId xmlns:a16="http://schemas.microsoft.com/office/drawing/2014/main" id="{15348936-B81E-1E18-3890-AB0C643EC614}"/>
              </a:ext>
            </a:extLst>
          </p:cNvPr>
          <p:cNvSpPr>
            <a:spLocks noGrp="1"/>
          </p:cNvSpPr>
          <p:nvPr>
            <p:ph type="body" sz="quarter" idx="16" hasCustomPrompt="1"/>
          </p:nvPr>
        </p:nvSpPr>
        <p:spPr>
          <a:xfrm>
            <a:off x="812800" y="3174999"/>
            <a:ext cx="2824363" cy="2677656"/>
          </a:xfrm>
          <a:prstGeom prst="rect">
            <a:avLst/>
          </a:prstGeom>
        </p:spPr>
        <p:txBody>
          <a:bodyPr>
            <a:spAutoFit/>
          </a:bodyPr>
          <a:lstStyle>
            <a:lvl1pPr marL="0" indent="0">
              <a:lnSpc>
                <a:spcPct val="100000"/>
              </a:lnSpc>
              <a:buNone/>
              <a:defRPr sz="1400">
                <a:solidFill>
                  <a:schemeClr val="tx1"/>
                </a:solidFill>
                <a:latin typeface="Tenorite" panose="00000500000000000000" pitchFamily="2" charset="0"/>
              </a:defRPr>
            </a:lvl1pPr>
          </a:lstStyle>
          <a:p>
            <a:pPr lvl="0"/>
            <a:r>
              <a:rPr lang="en-US"/>
              <a:t>Click to edit 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et </a:t>
            </a:r>
            <a:r>
              <a:rPr lang="en-US" err="1"/>
              <a:t>scelerisque</a:t>
            </a:r>
            <a:r>
              <a:rPr lang="en-US"/>
              <a:t> ante. Aenean </a:t>
            </a:r>
            <a:r>
              <a:rPr lang="en-US" err="1"/>
              <a:t>iaculis</a:t>
            </a:r>
            <a:r>
              <a:rPr lang="en-US"/>
              <a:t> ante in </a:t>
            </a:r>
            <a:r>
              <a:rPr lang="en-US" err="1"/>
              <a:t>velit</a:t>
            </a:r>
            <a:r>
              <a:rPr lang="en-US"/>
              <a:t> </a:t>
            </a:r>
            <a:r>
              <a:rPr lang="en-US" err="1"/>
              <a:t>consequat</a:t>
            </a:r>
            <a:r>
              <a:rPr lang="en-US"/>
              <a:t> </a:t>
            </a:r>
            <a:r>
              <a:rPr lang="en-US" err="1"/>
              <a:t>sollicitudin</a:t>
            </a:r>
            <a:r>
              <a:rPr lang="en-US"/>
              <a:t>. Duis </a:t>
            </a:r>
            <a:r>
              <a:rPr lang="en-US" err="1"/>
              <a:t>eu</a:t>
            </a:r>
            <a:r>
              <a:rPr lang="en-US"/>
              <a:t> ante vel </a:t>
            </a:r>
            <a:r>
              <a:rPr lang="en-US" err="1"/>
              <a:t>arcu</a:t>
            </a:r>
            <a:r>
              <a:rPr lang="en-US"/>
              <a:t> </a:t>
            </a:r>
            <a:r>
              <a:rPr lang="en-US" err="1"/>
              <a:t>consectetur</a:t>
            </a:r>
            <a:r>
              <a:rPr lang="en-US"/>
              <a:t> pulvinar. </a:t>
            </a:r>
            <a:r>
              <a:rPr lang="en-US" err="1"/>
              <a:t>Nulla</a:t>
            </a:r>
            <a:r>
              <a:rPr lang="en-US"/>
              <a:t> </a:t>
            </a:r>
            <a:r>
              <a:rPr lang="en-US" err="1"/>
              <a:t>facilisi</a:t>
            </a:r>
            <a:r>
              <a:rPr lang="en-US"/>
              <a:t>. Morbi </a:t>
            </a:r>
            <a:r>
              <a:rPr lang="en-US" err="1"/>
              <a:t>vulputate</a:t>
            </a:r>
            <a:r>
              <a:rPr lang="en-US"/>
              <a:t> convallis </a:t>
            </a:r>
            <a:r>
              <a:rPr lang="en-US" err="1"/>
              <a:t>leo</a:t>
            </a:r>
            <a:r>
              <a:rPr lang="en-US"/>
              <a:t>. Aenean </a:t>
            </a:r>
            <a:r>
              <a:rPr lang="en-US" err="1"/>
              <a:t>rhoncus</a:t>
            </a:r>
            <a:r>
              <a:rPr lang="en-US"/>
              <a:t> </a:t>
            </a:r>
            <a:r>
              <a:rPr lang="en-US" err="1"/>
              <a:t>viverra</a:t>
            </a:r>
            <a:r>
              <a:rPr lang="en-US"/>
              <a:t> </a:t>
            </a:r>
            <a:r>
              <a:rPr lang="en-US" err="1"/>
              <a:t>justo</a:t>
            </a:r>
            <a:r>
              <a:rPr lang="en-US"/>
              <a:t> </a:t>
            </a:r>
            <a:r>
              <a:rPr lang="en-US" err="1"/>
              <a:t>nec</a:t>
            </a:r>
            <a:r>
              <a:rPr lang="en-US"/>
              <a:t> </a:t>
            </a:r>
            <a:r>
              <a:rPr lang="en-US" err="1"/>
              <a:t>dignissim</a:t>
            </a:r>
            <a:r>
              <a:rPr lang="en-US"/>
              <a:t>. Nam et </a:t>
            </a:r>
            <a:r>
              <a:rPr lang="en-US" err="1"/>
              <a:t>luctus</a:t>
            </a:r>
            <a:r>
              <a:rPr lang="en-US"/>
              <a:t> </a:t>
            </a:r>
            <a:r>
              <a:rPr lang="en-US" err="1"/>
              <a:t>tellus</a:t>
            </a:r>
            <a:r>
              <a:rPr lang="en-US"/>
              <a:t>. Sed ac </a:t>
            </a:r>
            <a:r>
              <a:rPr lang="en-US" err="1"/>
              <a:t>risus</a:t>
            </a:r>
            <a:r>
              <a:rPr lang="en-US"/>
              <a:t> </a:t>
            </a:r>
            <a:r>
              <a:rPr lang="en-US" err="1"/>
              <a:t>neque</a:t>
            </a:r>
            <a:r>
              <a:rPr lang="en-US"/>
              <a:t>. Sed </a:t>
            </a:r>
            <a:r>
              <a:rPr lang="en-US" err="1"/>
              <a:t>vehicula</a:t>
            </a:r>
            <a:r>
              <a:rPr lang="en-US"/>
              <a:t> </a:t>
            </a:r>
            <a:r>
              <a:rPr lang="en-US" err="1"/>
              <a:t>purus</a:t>
            </a:r>
            <a:r>
              <a:rPr lang="en-US"/>
              <a:t> vel vestibulum </a:t>
            </a:r>
            <a:r>
              <a:rPr lang="en-US" err="1"/>
              <a:t>egestas</a:t>
            </a:r>
            <a:r>
              <a:rPr lang="en-US"/>
              <a:t>. Maecenas </a:t>
            </a:r>
            <a:r>
              <a:rPr lang="en-US" err="1"/>
              <a:t>ut</a:t>
            </a:r>
            <a:r>
              <a:rPr lang="en-US"/>
              <a:t> </a:t>
            </a:r>
            <a:r>
              <a:rPr lang="en-US" err="1"/>
              <a:t>odio</a:t>
            </a:r>
            <a:r>
              <a:rPr lang="en-US"/>
              <a:t> </a:t>
            </a:r>
            <a:r>
              <a:rPr lang="en-US" err="1"/>
              <a:t>nisl</a:t>
            </a:r>
            <a:r>
              <a:rPr lang="en-US"/>
              <a:t>. </a:t>
            </a:r>
          </a:p>
        </p:txBody>
      </p:sp>
      <p:sp>
        <p:nvSpPr>
          <p:cNvPr id="35" name="Text Placeholder 33">
            <a:extLst>
              <a:ext uri="{FF2B5EF4-FFF2-40B4-BE49-F238E27FC236}">
                <a16:creationId xmlns:a16="http://schemas.microsoft.com/office/drawing/2014/main" id="{A77DE664-3F4D-ACD7-9A0E-C24D642F270E}"/>
              </a:ext>
            </a:extLst>
          </p:cNvPr>
          <p:cNvSpPr>
            <a:spLocks noGrp="1"/>
          </p:cNvSpPr>
          <p:nvPr>
            <p:ph type="body" sz="quarter" idx="17" hasCustomPrompt="1"/>
          </p:nvPr>
        </p:nvSpPr>
        <p:spPr>
          <a:xfrm>
            <a:off x="4683814" y="3174999"/>
            <a:ext cx="2824363" cy="2677656"/>
          </a:xfrm>
          <a:prstGeom prst="rect">
            <a:avLst/>
          </a:prstGeom>
        </p:spPr>
        <p:txBody>
          <a:bodyPr>
            <a:spAutoFit/>
          </a:bodyPr>
          <a:lstStyle>
            <a:lvl1pPr marL="0" indent="0">
              <a:lnSpc>
                <a:spcPct val="100000"/>
              </a:lnSpc>
              <a:buNone/>
              <a:defRPr sz="1400">
                <a:solidFill>
                  <a:schemeClr val="tx1"/>
                </a:solidFill>
                <a:latin typeface="Tenorite" panose="00000500000000000000" pitchFamily="2" charset="0"/>
              </a:defRPr>
            </a:lvl1pPr>
          </a:lstStyle>
          <a:p>
            <a:pPr lvl="0"/>
            <a:r>
              <a:rPr lang="en-US"/>
              <a:t>Click to edit Lorem ipsum dolor sit amet, consectetur adipiscing elit. Nunc et scelerisque ante. Aenean iaculis ante in velit consequat sollicitudin. Duis eu ante vel arcu consectetur pulvinar. Nulla facilisi. Morbi vulputate convallis leo. Aenean rhoncus viverra justo nec dignissim. Nam et luctus tellus. Sed ac risus neque. Sed vehicula purus vel vestibulum egestas. Maecenas ut odio nisl. </a:t>
            </a:r>
          </a:p>
        </p:txBody>
      </p:sp>
      <p:sp>
        <p:nvSpPr>
          <p:cNvPr id="36" name="Text Placeholder 33">
            <a:extLst>
              <a:ext uri="{FF2B5EF4-FFF2-40B4-BE49-F238E27FC236}">
                <a16:creationId xmlns:a16="http://schemas.microsoft.com/office/drawing/2014/main" id="{A7226160-F725-132D-DE9D-78230FAEBE64}"/>
              </a:ext>
            </a:extLst>
          </p:cNvPr>
          <p:cNvSpPr>
            <a:spLocks noGrp="1"/>
          </p:cNvSpPr>
          <p:nvPr>
            <p:ph type="body" sz="quarter" idx="18" hasCustomPrompt="1"/>
          </p:nvPr>
        </p:nvSpPr>
        <p:spPr>
          <a:xfrm>
            <a:off x="8544227" y="3174999"/>
            <a:ext cx="2824363" cy="2677656"/>
          </a:xfrm>
          <a:prstGeom prst="rect">
            <a:avLst/>
          </a:prstGeom>
        </p:spPr>
        <p:txBody>
          <a:bodyPr>
            <a:spAutoFit/>
          </a:bodyPr>
          <a:lstStyle>
            <a:lvl1pPr marL="0" indent="0">
              <a:lnSpc>
                <a:spcPct val="100000"/>
              </a:lnSpc>
              <a:buNone/>
              <a:defRPr sz="1400">
                <a:solidFill>
                  <a:schemeClr val="tx1"/>
                </a:solidFill>
                <a:latin typeface="Tenorite" panose="00000500000000000000" pitchFamily="2" charset="0"/>
              </a:defRPr>
            </a:lvl1pPr>
          </a:lstStyle>
          <a:p>
            <a:pPr lvl="0"/>
            <a:r>
              <a:rPr lang="en-US"/>
              <a:t>Click to edit Lorem ipsum dolor sit amet, consectetur adipiscing elit. Nunc et scelerisque ante. Aenean iaculis ante in velit consequat sollicitudin. Duis eu ante vel arcu consectetur pulvinar. Nulla facilisi. Morbi vulputate convallis leo. Aenean rhoncus viverra justo nec dignissim. Nam et luctus tellus. Sed ac risus neque. Sed vehicula purus vel vestibulum egestas. Maecenas ut odio nisl. </a:t>
            </a:r>
          </a:p>
        </p:txBody>
      </p:sp>
      <p:sp>
        <p:nvSpPr>
          <p:cNvPr id="40" name="Text Placeholder 39">
            <a:extLst>
              <a:ext uri="{FF2B5EF4-FFF2-40B4-BE49-F238E27FC236}">
                <a16:creationId xmlns:a16="http://schemas.microsoft.com/office/drawing/2014/main" id="{5E86EFE3-4769-5AC1-5908-3A2344FB6C05}"/>
              </a:ext>
            </a:extLst>
          </p:cNvPr>
          <p:cNvSpPr>
            <a:spLocks noGrp="1"/>
          </p:cNvSpPr>
          <p:nvPr>
            <p:ph type="body" sz="quarter" idx="19" hasCustomPrompt="1"/>
          </p:nvPr>
        </p:nvSpPr>
        <p:spPr>
          <a:xfrm>
            <a:off x="1686527" y="2087805"/>
            <a:ext cx="1143000" cy="946413"/>
          </a:xfrm>
          <a:prstGeom prst="rect">
            <a:avLst/>
          </a:prstGeom>
        </p:spPr>
        <p:txBody>
          <a:bodyPr>
            <a:noAutofit/>
          </a:bodyPr>
          <a:lstStyle>
            <a:lvl1pPr marL="0" indent="0" algn="ctr">
              <a:buNone/>
              <a:defRPr sz="6000">
                <a:solidFill>
                  <a:schemeClr val="tx2"/>
                </a:solidFill>
                <a:latin typeface="Dreaming Outloud Pro" panose="03050502040302030504" pitchFamily="66" charset="0"/>
                <a:cs typeface="Dreaming Outloud Pro" panose="03050502040302030504" pitchFamily="66" charset="0"/>
              </a:defRPr>
            </a:lvl1pPr>
          </a:lstStyle>
          <a:p>
            <a:pPr lvl="0"/>
            <a:r>
              <a:rPr lang="en-US"/>
              <a:t>#1</a:t>
            </a:r>
            <a:endParaRPr lang="fr-FR"/>
          </a:p>
        </p:txBody>
      </p:sp>
      <p:sp>
        <p:nvSpPr>
          <p:cNvPr id="41" name="Text Placeholder 39">
            <a:extLst>
              <a:ext uri="{FF2B5EF4-FFF2-40B4-BE49-F238E27FC236}">
                <a16:creationId xmlns:a16="http://schemas.microsoft.com/office/drawing/2014/main" id="{BE8F1381-A4F9-AA7D-1E10-F1E2434778D1}"/>
              </a:ext>
            </a:extLst>
          </p:cNvPr>
          <p:cNvSpPr>
            <a:spLocks noGrp="1"/>
          </p:cNvSpPr>
          <p:nvPr>
            <p:ph type="body" sz="quarter" idx="20" hasCustomPrompt="1"/>
          </p:nvPr>
        </p:nvSpPr>
        <p:spPr>
          <a:xfrm>
            <a:off x="5524495" y="2087805"/>
            <a:ext cx="1143000" cy="946413"/>
          </a:xfrm>
          <a:prstGeom prst="rect">
            <a:avLst/>
          </a:prstGeom>
        </p:spPr>
        <p:txBody>
          <a:bodyPr>
            <a:noAutofit/>
          </a:bodyPr>
          <a:lstStyle>
            <a:lvl1pPr marL="0" indent="0" algn="ctr">
              <a:buNone/>
              <a:defRPr sz="6000">
                <a:solidFill>
                  <a:schemeClr val="tx2"/>
                </a:solidFill>
                <a:latin typeface="Dreaming Outloud Pro" panose="03050502040302030504" pitchFamily="66" charset="0"/>
                <a:cs typeface="Dreaming Outloud Pro" panose="03050502040302030504" pitchFamily="66" charset="0"/>
              </a:defRPr>
            </a:lvl1pPr>
          </a:lstStyle>
          <a:p>
            <a:pPr lvl="0"/>
            <a:r>
              <a:rPr lang="en-US"/>
              <a:t>#2</a:t>
            </a:r>
            <a:endParaRPr lang="fr-FR"/>
          </a:p>
        </p:txBody>
      </p:sp>
      <p:sp>
        <p:nvSpPr>
          <p:cNvPr id="42" name="Text Placeholder 39">
            <a:extLst>
              <a:ext uri="{FF2B5EF4-FFF2-40B4-BE49-F238E27FC236}">
                <a16:creationId xmlns:a16="http://schemas.microsoft.com/office/drawing/2014/main" id="{89FCC1F7-BBAB-8883-5DFC-D5E1EA965D5A}"/>
              </a:ext>
            </a:extLst>
          </p:cNvPr>
          <p:cNvSpPr>
            <a:spLocks noGrp="1"/>
          </p:cNvSpPr>
          <p:nvPr>
            <p:ph type="body" sz="quarter" idx="21" hasCustomPrompt="1"/>
          </p:nvPr>
        </p:nvSpPr>
        <p:spPr>
          <a:xfrm>
            <a:off x="9384908" y="2087805"/>
            <a:ext cx="1143000" cy="946413"/>
          </a:xfrm>
          <a:prstGeom prst="rect">
            <a:avLst/>
          </a:prstGeom>
        </p:spPr>
        <p:txBody>
          <a:bodyPr>
            <a:noAutofit/>
          </a:bodyPr>
          <a:lstStyle>
            <a:lvl1pPr marL="0" indent="0" algn="ctr">
              <a:buNone/>
              <a:defRPr sz="6000">
                <a:solidFill>
                  <a:schemeClr val="tx2"/>
                </a:solidFill>
                <a:latin typeface="Dreaming Outloud Pro" panose="03050502040302030504" pitchFamily="66" charset="0"/>
                <a:cs typeface="Dreaming Outloud Pro" panose="03050502040302030504" pitchFamily="66" charset="0"/>
              </a:defRPr>
            </a:lvl1pPr>
          </a:lstStyle>
          <a:p>
            <a:pPr lvl="0"/>
            <a:r>
              <a:rPr lang="en-US"/>
              <a:t>#3</a:t>
            </a:r>
            <a:endParaRPr lang="fr-FR"/>
          </a:p>
        </p:txBody>
      </p:sp>
      <p:sp>
        <p:nvSpPr>
          <p:cNvPr id="43" name="Title 1">
            <a:extLst>
              <a:ext uri="{FF2B5EF4-FFF2-40B4-BE49-F238E27FC236}">
                <a16:creationId xmlns:a16="http://schemas.microsoft.com/office/drawing/2014/main" id="{18383F74-D0B2-F5AB-D860-59A7644E4F68}"/>
              </a:ext>
            </a:extLst>
          </p:cNvPr>
          <p:cNvSpPr>
            <a:spLocks noGrp="1"/>
          </p:cNvSpPr>
          <p:nvPr>
            <p:ph type="title" hasCustomPrompt="1"/>
          </p:nvPr>
        </p:nvSpPr>
        <p:spPr>
          <a:xfrm>
            <a:off x="435610" y="189100"/>
            <a:ext cx="9140400" cy="490904"/>
          </a:xfrm>
          <a:prstGeom prst="rect">
            <a:avLst/>
          </a:prstGeom>
        </p:spPr>
        <p:txBody>
          <a:bodyPr wrap="square" anchor="t" anchorCtr="0">
            <a:spAutoFit/>
          </a:bodyPr>
          <a:lstStyle>
            <a:lvl1pPr algn="l">
              <a:defRPr sz="2800" b="1" cap="none" baseline="0">
                <a:solidFill>
                  <a:schemeClr val="tx2"/>
                </a:solidFill>
                <a:latin typeface="Tenorite" panose="00000500000000000000" pitchFamily="2" charset="0"/>
              </a:defRPr>
            </a:lvl1pPr>
          </a:lstStyle>
          <a:p>
            <a:r>
              <a:rPr lang="en-US" err="1"/>
              <a:t>Clicca</a:t>
            </a:r>
            <a:r>
              <a:rPr lang="en-US"/>
              <a:t> per </a:t>
            </a:r>
            <a:r>
              <a:rPr lang="en-US" err="1"/>
              <a:t>modificare</a:t>
            </a:r>
            <a:r>
              <a:rPr lang="en-US"/>
              <a:t> il </a:t>
            </a:r>
            <a:r>
              <a:rPr lang="en-US" err="1"/>
              <a:t>titolo</a:t>
            </a:r>
            <a:endParaRPr lang="fr-FR"/>
          </a:p>
        </p:txBody>
      </p:sp>
      <p:sp>
        <p:nvSpPr>
          <p:cNvPr id="44" name="Text Placeholder 9">
            <a:extLst>
              <a:ext uri="{FF2B5EF4-FFF2-40B4-BE49-F238E27FC236}">
                <a16:creationId xmlns:a16="http://schemas.microsoft.com/office/drawing/2014/main" id="{2ABF52A2-E502-4AD6-A416-2AD5E277B93F}"/>
              </a:ext>
            </a:extLst>
          </p:cNvPr>
          <p:cNvSpPr>
            <a:spLocks noGrp="1"/>
          </p:cNvSpPr>
          <p:nvPr>
            <p:ph type="body" sz="quarter" idx="13" hasCustomPrompt="1"/>
          </p:nvPr>
        </p:nvSpPr>
        <p:spPr>
          <a:xfrm>
            <a:off x="432479" y="678359"/>
            <a:ext cx="9140400" cy="320088"/>
          </a:xfrm>
          <a:prstGeom prst="rect">
            <a:avLst/>
          </a:prstGeom>
        </p:spPr>
        <p:txBody>
          <a:bodyPr wrap="square" anchor="t">
            <a:spAutoFit/>
          </a:bodyPr>
          <a:lstStyle>
            <a:lvl1pPr marL="0" indent="0">
              <a:buNone/>
              <a:defRPr sz="1600">
                <a:solidFill>
                  <a:schemeClr val="accent2"/>
                </a:solidFill>
                <a:latin typeface="Dreaming Outloud Pro" panose="03050502040302030504" pitchFamily="66" charset="0"/>
                <a:cs typeface="Dreaming Outloud Pro" panose="03050502040302030504" pitchFamily="66" charset="0"/>
              </a:defRPr>
            </a:lvl1pPr>
            <a:lvl2pPr marL="457200" indent="0">
              <a:buNone/>
              <a:defRPr>
                <a:solidFill>
                  <a:schemeClr val="accent2"/>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en-US" err="1"/>
              <a:t>Clicca</a:t>
            </a:r>
            <a:r>
              <a:rPr lang="en-US"/>
              <a:t> per </a:t>
            </a:r>
            <a:r>
              <a:rPr lang="en-US" err="1"/>
              <a:t>modificare</a:t>
            </a:r>
            <a:r>
              <a:rPr lang="en-US"/>
              <a:t> </a:t>
            </a:r>
            <a:r>
              <a:rPr lang="en-US" err="1"/>
              <a:t>i</a:t>
            </a:r>
            <a:r>
              <a:rPr lang="en-US"/>
              <a:t> </a:t>
            </a:r>
            <a:r>
              <a:rPr lang="en-US" err="1"/>
              <a:t>sottotitoli</a:t>
            </a:r>
            <a:endParaRPr lang="fr-FR"/>
          </a:p>
        </p:txBody>
      </p:sp>
      <p:grpSp>
        <p:nvGrpSpPr>
          <p:cNvPr id="27" name="Graphique 5">
            <a:extLst>
              <a:ext uri="{FF2B5EF4-FFF2-40B4-BE49-F238E27FC236}">
                <a16:creationId xmlns:a16="http://schemas.microsoft.com/office/drawing/2014/main" id="{96937BF4-A468-0415-4EBD-D3C378002F19}"/>
              </a:ext>
            </a:extLst>
          </p:cNvPr>
          <p:cNvGrpSpPr/>
          <p:nvPr/>
        </p:nvGrpSpPr>
        <p:grpSpPr>
          <a:xfrm rot="14130095">
            <a:off x="11354005" y="1648648"/>
            <a:ext cx="543939" cy="179814"/>
            <a:chOff x="2991306" y="6087104"/>
            <a:chExt cx="360877" cy="119298"/>
          </a:xfrm>
          <a:noFill/>
        </p:grpSpPr>
        <p:sp>
          <p:nvSpPr>
            <p:cNvPr id="28" name="Forme libre : forme 30">
              <a:extLst>
                <a:ext uri="{FF2B5EF4-FFF2-40B4-BE49-F238E27FC236}">
                  <a16:creationId xmlns:a16="http://schemas.microsoft.com/office/drawing/2014/main" id="{856B6283-ED09-6EBB-0137-CCCCA8419BDB}"/>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9" name="Forme libre : forme 31">
              <a:extLst>
                <a:ext uri="{FF2B5EF4-FFF2-40B4-BE49-F238E27FC236}">
                  <a16:creationId xmlns:a16="http://schemas.microsoft.com/office/drawing/2014/main" id="{1FE5099F-BF33-5AB0-F5D2-0A2174CBFD62}"/>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grpSp>
        <p:nvGrpSpPr>
          <p:cNvPr id="30" name="Graphique 5">
            <a:extLst>
              <a:ext uri="{FF2B5EF4-FFF2-40B4-BE49-F238E27FC236}">
                <a16:creationId xmlns:a16="http://schemas.microsoft.com/office/drawing/2014/main" id="{EBF22D8A-A1A8-7070-55F5-9D0809CF25E9}"/>
              </a:ext>
            </a:extLst>
          </p:cNvPr>
          <p:cNvGrpSpPr/>
          <p:nvPr/>
        </p:nvGrpSpPr>
        <p:grpSpPr>
          <a:xfrm rot="7038624" flipH="1">
            <a:off x="280230" y="1717410"/>
            <a:ext cx="543939" cy="179814"/>
            <a:chOff x="2991306" y="6087104"/>
            <a:chExt cx="360877" cy="119298"/>
          </a:xfrm>
          <a:noFill/>
        </p:grpSpPr>
        <p:sp>
          <p:nvSpPr>
            <p:cNvPr id="31" name="Forme libre : forme 33">
              <a:extLst>
                <a:ext uri="{FF2B5EF4-FFF2-40B4-BE49-F238E27FC236}">
                  <a16:creationId xmlns:a16="http://schemas.microsoft.com/office/drawing/2014/main" id="{C8CD2E47-0877-D20D-6715-47CC8ACDC62A}"/>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32" name="Forme libre : forme 34">
              <a:extLst>
                <a:ext uri="{FF2B5EF4-FFF2-40B4-BE49-F238E27FC236}">
                  <a16:creationId xmlns:a16="http://schemas.microsoft.com/office/drawing/2014/main" id="{0B8ED554-9086-60B4-BB1F-5C0C6B7151B7}"/>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sp>
        <p:nvSpPr>
          <p:cNvPr id="33" name="Forme libre : forme 47">
            <a:extLst>
              <a:ext uri="{FF2B5EF4-FFF2-40B4-BE49-F238E27FC236}">
                <a16:creationId xmlns:a16="http://schemas.microsoft.com/office/drawing/2014/main" id="{D8D7F937-9FA2-A0EC-236E-FA3D4244EFC6}"/>
              </a:ext>
            </a:extLst>
          </p:cNvPr>
          <p:cNvSpPr/>
          <p:nvPr/>
        </p:nvSpPr>
        <p:spPr>
          <a:xfrm>
            <a:off x="1771976"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37" name="Forme libre : forme 48">
            <a:extLst>
              <a:ext uri="{FF2B5EF4-FFF2-40B4-BE49-F238E27FC236}">
                <a16:creationId xmlns:a16="http://schemas.microsoft.com/office/drawing/2014/main" id="{FAFFF871-3816-04C2-9C4D-1CBC1FCC7DC8}"/>
              </a:ext>
            </a:extLst>
          </p:cNvPr>
          <p:cNvSpPr/>
          <p:nvPr/>
        </p:nvSpPr>
        <p:spPr>
          <a:xfrm>
            <a:off x="5609945"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38" name="Forme libre : forme 49">
            <a:extLst>
              <a:ext uri="{FF2B5EF4-FFF2-40B4-BE49-F238E27FC236}">
                <a16:creationId xmlns:a16="http://schemas.microsoft.com/office/drawing/2014/main" id="{ACD03489-BFEC-FB17-EE3F-341153AC4C98}"/>
              </a:ext>
            </a:extLst>
          </p:cNvPr>
          <p:cNvSpPr/>
          <p:nvPr/>
        </p:nvSpPr>
        <p:spPr>
          <a:xfrm>
            <a:off x="9470358"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Tree>
    <p:extLst>
      <p:ext uri="{BB962C8B-B14F-4D97-AF65-F5344CB8AC3E}">
        <p14:creationId xmlns:p14="http://schemas.microsoft.com/office/powerpoint/2010/main" val="925371380"/>
      </p:ext>
    </p:extLst>
  </p:cSld>
  <p:clrMapOvr>
    <a:overrideClrMapping bg1="lt1" tx1="dk1" bg2="lt2" tx2="dk2" accent1="accent1" accent2="accent2" accent3="accent3" accent4="accent4" accent5="accent5" accent6="accent6" hlink="hlink" folHlink="folHlink"/>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ox_Gialli">
    <p:bg>
      <p:bgRef idx="1001">
        <a:schemeClr val="bg1"/>
      </p:bgRef>
    </p:bg>
    <p:spTree>
      <p:nvGrpSpPr>
        <p:cNvPr id="1" name=""/>
        <p:cNvGrpSpPr/>
        <p:nvPr/>
      </p:nvGrpSpPr>
      <p:grpSpPr>
        <a:xfrm>
          <a:off x="0" y="0"/>
          <a:ext cx="0" cy="0"/>
          <a:chOff x="0" y="0"/>
          <a:chExt cx="0" cy="0"/>
        </a:xfrm>
      </p:grpSpPr>
      <p:pic>
        <p:nvPicPr>
          <p:cNvPr id="2" name="Graphic 18">
            <a:extLst>
              <a:ext uri="{FF2B5EF4-FFF2-40B4-BE49-F238E27FC236}">
                <a16:creationId xmlns:a16="http://schemas.microsoft.com/office/drawing/2014/main" id="{83BF1DEC-E2ED-7CEB-4881-125D45B9AB5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340" r="9033" b="51631"/>
          <a:stretch>
            <a:fillRect/>
          </a:stretch>
        </p:blipFill>
        <p:spPr>
          <a:xfrm rot="21346722">
            <a:off x="55570" y="3748900"/>
            <a:ext cx="12265354" cy="3318685"/>
          </a:xfrm>
          <a:custGeom>
            <a:avLst/>
            <a:gdLst>
              <a:gd name="connsiteX0" fmla="*/ 10156697 w 12391698"/>
              <a:gd name="connsiteY0" fmla="*/ 0 h 3318685"/>
              <a:gd name="connsiteX1" fmla="*/ 12391698 w 12391698"/>
              <a:gd name="connsiteY1" fmla="*/ 164964 h 3318685"/>
              <a:gd name="connsiteX2" fmla="*/ 12158925 w 12391698"/>
              <a:gd name="connsiteY2" fmla="*/ 3318685 h 3318685"/>
              <a:gd name="connsiteX3" fmla="*/ 0 w 12391698"/>
              <a:gd name="connsiteY3" fmla="*/ 2421245 h 3318685"/>
              <a:gd name="connsiteX4" fmla="*/ 178710 w 12391698"/>
              <a:gd name="connsiteY4" fmla="*/ 0 h 331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1698" h="3318685">
                <a:moveTo>
                  <a:pt x="10156697" y="0"/>
                </a:moveTo>
                <a:lnTo>
                  <a:pt x="12391698" y="164964"/>
                </a:lnTo>
                <a:lnTo>
                  <a:pt x="12158925" y="3318685"/>
                </a:lnTo>
                <a:lnTo>
                  <a:pt x="0" y="2421245"/>
                </a:lnTo>
                <a:lnTo>
                  <a:pt x="178710" y="0"/>
                </a:lnTo>
                <a:close/>
              </a:path>
            </a:pathLst>
          </a:custGeom>
        </p:spPr>
      </p:pic>
      <p:sp>
        <p:nvSpPr>
          <p:cNvPr id="3" name="Forme libre : forme 2">
            <a:extLst>
              <a:ext uri="{FF2B5EF4-FFF2-40B4-BE49-F238E27FC236}">
                <a16:creationId xmlns:a16="http://schemas.microsoft.com/office/drawing/2014/main" id="{9E33E3ED-0BFF-8365-152F-AEA81771DC8D}"/>
              </a:ext>
            </a:extLst>
          </p:cNvPr>
          <p:cNvSpPr/>
          <p:nvPr/>
        </p:nvSpPr>
        <p:spPr>
          <a:xfrm>
            <a:off x="0" y="17584"/>
            <a:ext cx="395574" cy="6639574"/>
          </a:xfrm>
          <a:custGeom>
            <a:avLst/>
            <a:gdLst>
              <a:gd name="connsiteX0" fmla="*/ 0 w 395574"/>
              <a:gd name="connsiteY0" fmla="*/ 0 h 6639574"/>
              <a:gd name="connsiteX1" fmla="*/ 127321 w 395574"/>
              <a:gd name="connsiteY1" fmla="*/ 0 h 6639574"/>
              <a:gd name="connsiteX2" fmla="*/ 127321 w 395574"/>
              <a:gd name="connsiteY2" fmla="*/ 6361264 h 6639574"/>
              <a:gd name="connsiteX3" fmla="*/ 369414 w 395574"/>
              <a:gd name="connsiteY3" fmla="*/ 6603357 h 6639574"/>
              <a:gd name="connsiteX4" fmla="*/ 395574 w 395574"/>
              <a:gd name="connsiteY4" fmla="*/ 6603357 h 6639574"/>
              <a:gd name="connsiteX5" fmla="*/ 395574 w 395574"/>
              <a:gd name="connsiteY5" fmla="*/ 6639574 h 6639574"/>
              <a:gd name="connsiteX6" fmla="*/ 0 w 395574"/>
              <a:gd name="connsiteY6" fmla="*/ 6639574 h 663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574" h="6639574">
                <a:moveTo>
                  <a:pt x="0" y="0"/>
                </a:moveTo>
                <a:lnTo>
                  <a:pt x="127321" y="0"/>
                </a:lnTo>
                <a:lnTo>
                  <a:pt x="127321" y="6361264"/>
                </a:lnTo>
                <a:cubicBezTo>
                  <a:pt x="127321" y="6494968"/>
                  <a:pt x="235710" y="6603357"/>
                  <a:pt x="369414" y="6603357"/>
                </a:cubicBezTo>
                <a:lnTo>
                  <a:pt x="395574" y="6603357"/>
                </a:lnTo>
                <a:lnTo>
                  <a:pt x="395574" y="6639574"/>
                </a:lnTo>
                <a:lnTo>
                  <a:pt x="0" y="663957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5" name="Rectangle: Rounded Corners 3">
            <a:extLst>
              <a:ext uri="{FF2B5EF4-FFF2-40B4-BE49-F238E27FC236}">
                <a16:creationId xmlns:a16="http://schemas.microsoft.com/office/drawing/2014/main" id="{5C17224E-8EB8-45D6-7840-F7B2DBDF4225}"/>
              </a:ext>
            </a:extLst>
          </p:cNvPr>
          <p:cNvSpPr/>
          <p:nvPr/>
        </p:nvSpPr>
        <p:spPr>
          <a:xfrm flipH="1">
            <a:off x="4471178" y="1754691"/>
            <a:ext cx="3249645" cy="48699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Dreaming Outloud Pro"/>
              <a:ea typeface="+mn-ea"/>
              <a:cs typeface="+mn-cs"/>
            </a:endParaRPr>
          </a:p>
        </p:txBody>
      </p:sp>
      <p:sp>
        <p:nvSpPr>
          <p:cNvPr id="7" name="Rectangle: Rounded Corners 3">
            <a:extLst>
              <a:ext uri="{FF2B5EF4-FFF2-40B4-BE49-F238E27FC236}">
                <a16:creationId xmlns:a16="http://schemas.microsoft.com/office/drawing/2014/main" id="{9BF66D6B-B72E-2524-1A51-AABB60E99755}"/>
              </a:ext>
            </a:extLst>
          </p:cNvPr>
          <p:cNvSpPr/>
          <p:nvPr/>
        </p:nvSpPr>
        <p:spPr>
          <a:xfrm flipH="1">
            <a:off x="611681" y="1754691"/>
            <a:ext cx="3249645" cy="4869991"/>
          </a:xfrm>
          <a:prstGeom prst="round1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Dreaming Outloud Pro"/>
              <a:ea typeface="+mn-ea"/>
              <a:cs typeface="+mn-cs"/>
            </a:endParaRPr>
          </a:p>
        </p:txBody>
      </p:sp>
      <p:sp>
        <p:nvSpPr>
          <p:cNvPr id="8" name="Rectangle: Rounded Corners 3">
            <a:extLst>
              <a:ext uri="{FF2B5EF4-FFF2-40B4-BE49-F238E27FC236}">
                <a16:creationId xmlns:a16="http://schemas.microsoft.com/office/drawing/2014/main" id="{037A9853-B734-C198-60D5-730A92F12175}"/>
              </a:ext>
            </a:extLst>
          </p:cNvPr>
          <p:cNvSpPr/>
          <p:nvPr/>
        </p:nvSpPr>
        <p:spPr>
          <a:xfrm>
            <a:off x="8331588" y="1754691"/>
            <a:ext cx="3249645" cy="4869991"/>
          </a:xfrm>
          <a:prstGeom prst="round1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Dreaming Outloud Pro"/>
              <a:ea typeface="+mn-ea"/>
              <a:cs typeface="+mn-cs"/>
            </a:endParaRPr>
          </a:p>
        </p:txBody>
      </p:sp>
      <p:grpSp>
        <p:nvGrpSpPr>
          <p:cNvPr id="17" name="Graphique 5">
            <a:extLst>
              <a:ext uri="{FF2B5EF4-FFF2-40B4-BE49-F238E27FC236}">
                <a16:creationId xmlns:a16="http://schemas.microsoft.com/office/drawing/2014/main" id="{3F8F51BF-E94A-8D4D-4837-E3EFB8669761}"/>
              </a:ext>
            </a:extLst>
          </p:cNvPr>
          <p:cNvGrpSpPr/>
          <p:nvPr/>
        </p:nvGrpSpPr>
        <p:grpSpPr>
          <a:xfrm rot="14130095">
            <a:off x="11354005" y="1648648"/>
            <a:ext cx="543939" cy="179814"/>
            <a:chOff x="2991306" y="6087104"/>
            <a:chExt cx="360877" cy="119298"/>
          </a:xfrm>
          <a:noFill/>
        </p:grpSpPr>
        <p:sp>
          <p:nvSpPr>
            <p:cNvPr id="18" name="Forme libre : forme 30">
              <a:extLst>
                <a:ext uri="{FF2B5EF4-FFF2-40B4-BE49-F238E27FC236}">
                  <a16:creationId xmlns:a16="http://schemas.microsoft.com/office/drawing/2014/main" id="{811F4FE4-03B2-BDED-6FC2-9B8F78094625}"/>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0" name="Forme libre : forme 31">
              <a:extLst>
                <a:ext uri="{FF2B5EF4-FFF2-40B4-BE49-F238E27FC236}">
                  <a16:creationId xmlns:a16="http://schemas.microsoft.com/office/drawing/2014/main" id="{A0BB97E5-5836-09F9-B337-78F5DD25D118}"/>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grpSp>
        <p:nvGrpSpPr>
          <p:cNvPr id="21" name="Graphique 5">
            <a:extLst>
              <a:ext uri="{FF2B5EF4-FFF2-40B4-BE49-F238E27FC236}">
                <a16:creationId xmlns:a16="http://schemas.microsoft.com/office/drawing/2014/main" id="{D06F2552-E83E-15F1-EB89-82EC142CBC44}"/>
              </a:ext>
            </a:extLst>
          </p:cNvPr>
          <p:cNvGrpSpPr/>
          <p:nvPr/>
        </p:nvGrpSpPr>
        <p:grpSpPr>
          <a:xfrm rot="7038624" flipH="1">
            <a:off x="280230" y="1717410"/>
            <a:ext cx="543939" cy="179814"/>
            <a:chOff x="2991306" y="6087104"/>
            <a:chExt cx="360877" cy="119298"/>
          </a:xfrm>
          <a:noFill/>
        </p:grpSpPr>
        <p:sp>
          <p:nvSpPr>
            <p:cNvPr id="22" name="Forme libre : forme 33">
              <a:extLst>
                <a:ext uri="{FF2B5EF4-FFF2-40B4-BE49-F238E27FC236}">
                  <a16:creationId xmlns:a16="http://schemas.microsoft.com/office/drawing/2014/main" id="{93DA0014-32E0-8ADE-E53C-26D9A4471A3C}"/>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3" name="Forme libre : forme 34">
              <a:extLst>
                <a:ext uri="{FF2B5EF4-FFF2-40B4-BE49-F238E27FC236}">
                  <a16:creationId xmlns:a16="http://schemas.microsoft.com/office/drawing/2014/main" id="{BA6F4B14-E632-4B86-471F-6BFD417050AE}"/>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sp>
        <p:nvSpPr>
          <p:cNvPr id="24" name="Forme libre : forme 47">
            <a:extLst>
              <a:ext uri="{FF2B5EF4-FFF2-40B4-BE49-F238E27FC236}">
                <a16:creationId xmlns:a16="http://schemas.microsoft.com/office/drawing/2014/main" id="{E18C273F-45BE-552A-F31C-23348A5BE768}"/>
              </a:ext>
            </a:extLst>
          </p:cNvPr>
          <p:cNvSpPr/>
          <p:nvPr/>
        </p:nvSpPr>
        <p:spPr>
          <a:xfrm>
            <a:off x="1771976"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5" name="Forme libre : forme 48">
            <a:extLst>
              <a:ext uri="{FF2B5EF4-FFF2-40B4-BE49-F238E27FC236}">
                <a16:creationId xmlns:a16="http://schemas.microsoft.com/office/drawing/2014/main" id="{0F62AEA6-0EB3-6BE4-3B9B-4DE4B713673B}"/>
              </a:ext>
            </a:extLst>
          </p:cNvPr>
          <p:cNvSpPr/>
          <p:nvPr/>
        </p:nvSpPr>
        <p:spPr>
          <a:xfrm>
            <a:off x="5609945"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6" name="Forme libre : forme 49">
            <a:extLst>
              <a:ext uri="{FF2B5EF4-FFF2-40B4-BE49-F238E27FC236}">
                <a16:creationId xmlns:a16="http://schemas.microsoft.com/office/drawing/2014/main" id="{2DE54EDA-D932-9880-2798-0F2C5825E769}"/>
              </a:ext>
            </a:extLst>
          </p:cNvPr>
          <p:cNvSpPr/>
          <p:nvPr/>
        </p:nvSpPr>
        <p:spPr>
          <a:xfrm>
            <a:off x="9470358"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34" name="Text Placeholder 33">
            <a:extLst>
              <a:ext uri="{FF2B5EF4-FFF2-40B4-BE49-F238E27FC236}">
                <a16:creationId xmlns:a16="http://schemas.microsoft.com/office/drawing/2014/main" id="{15348936-B81E-1E18-3890-AB0C643EC614}"/>
              </a:ext>
            </a:extLst>
          </p:cNvPr>
          <p:cNvSpPr>
            <a:spLocks noGrp="1"/>
          </p:cNvSpPr>
          <p:nvPr>
            <p:ph type="body" sz="quarter" idx="16" hasCustomPrompt="1"/>
          </p:nvPr>
        </p:nvSpPr>
        <p:spPr>
          <a:xfrm>
            <a:off x="812800" y="3174999"/>
            <a:ext cx="2824363" cy="2677656"/>
          </a:xfrm>
          <a:prstGeom prst="rect">
            <a:avLst/>
          </a:prstGeom>
        </p:spPr>
        <p:txBody>
          <a:bodyPr>
            <a:spAutoFit/>
          </a:bodyPr>
          <a:lstStyle>
            <a:lvl1pPr marL="0" indent="0">
              <a:lnSpc>
                <a:spcPct val="100000"/>
              </a:lnSpc>
              <a:buNone/>
              <a:defRPr sz="1400">
                <a:solidFill>
                  <a:schemeClr val="tx1"/>
                </a:solidFill>
                <a:latin typeface="Tenorite" panose="00000500000000000000" pitchFamily="2" charset="0"/>
              </a:defRPr>
            </a:lvl1pPr>
          </a:lstStyle>
          <a:p>
            <a:pPr lvl="0"/>
            <a:r>
              <a:rPr lang="en-US"/>
              <a:t>Click to edit 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et </a:t>
            </a:r>
            <a:r>
              <a:rPr lang="en-US" err="1"/>
              <a:t>scelerisque</a:t>
            </a:r>
            <a:r>
              <a:rPr lang="en-US"/>
              <a:t> ante. Aenean </a:t>
            </a:r>
            <a:r>
              <a:rPr lang="en-US" err="1"/>
              <a:t>iaculis</a:t>
            </a:r>
            <a:r>
              <a:rPr lang="en-US"/>
              <a:t> ante in </a:t>
            </a:r>
            <a:r>
              <a:rPr lang="en-US" err="1"/>
              <a:t>velit</a:t>
            </a:r>
            <a:r>
              <a:rPr lang="en-US"/>
              <a:t> </a:t>
            </a:r>
            <a:r>
              <a:rPr lang="en-US" err="1"/>
              <a:t>consequat</a:t>
            </a:r>
            <a:r>
              <a:rPr lang="en-US"/>
              <a:t> </a:t>
            </a:r>
            <a:r>
              <a:rPr lang="en-US" err="1"/>
              <a:t>sollicitudin</a:t>
            </a:r>
            <a:r>
              <a:rPr lang="en-US"/>
              <a:t>. Duis </a:t>
            </a:r>
            <a:r>
              <a:rPr lang="en-US" err="1"/>
              <a:t>eu</a:t>
            </a:r>
            <a:r>
              <a:rPr lang="en-US"/>
              <a:t> ante vel </a:t>
            </a:r>
            <a:r>
              <a:rPr lang="en-US" err="1"/>
              <a:t>arcu</a:t>
            </a:r>
            <a:r>
              <a:rPr lang="en-US"/>
              <a:t> </a:t>
            </a:r>
            <a:r>
              <a:rPr lang="en-US" err="1"/>
              <a:t>consectetur</a:t>
            </a:r>
            <a:r>
              <a:rPr lang="en-US"/>
              <a:t> pulvinar. </a:t>
            </a:r>
            <a:r>
              <a:rPr lang="en-US" err="1"/>
              <a:t>Nulla</a:t>
            </a:r>
            <a:r>
              <a:rPr lang="en-US"/>
              <a:t> </a:t>
            </a:r>
            <a:r>
              <a:rPr lang="en-US" err="1"/>
              <a:t>facilisi</a:t>
            </a:r>
            <a:r>
              <a:rPr lang="en-US"/>
              <a:t>. Morbi </a:t>
            </a:r>
            <a:r>
              <a:rPr lang="en-US" err="1"/>
              <a:t>vulputate</a:t>
            </a:r>
            <a:r>
              <a:rPr lang="en-US"/>
              <a:t> convallis </a:t>
            </a:r>
            <a:r>
              <a:rPr lang="en-US" err="1"/>
              <a:t>leo</a:t>
            </a:r>
            <a:r>
              <a:rPr lang="en-US"/>
              <a:t>. Aenean </a:t>
            </a:r>
            <a:r>
              <a:rPr lang="en-US" err="1"/>
              <a:t>rhoncus</a:t>
            </a:r>
            <a:r>
              <a:rPr lang="en-US"/>
              <a:t> </a:t>
            </a:r>
            <a:r>
              <a:rPr lang="en-US" err="1"/>
              <a:t>viverra</a:t>
            </a:r>
            <a:r>
              <a:rPr lang="en-US"/>
              <a:t> </a:t>
            </a:r>
            <a:r>
              <a:rPr lang="en-US" err="1"/>
              <a:t>justo</a:t>
            </a:r>
            <a:r>
              <a:rPr lang="en-US"/>
              <a:t> </a:t>
            </a:r>
            <a:r>
              <a:rPr lang="en-US" err="1"/>
              <a:t>nec</a:t>
            </a:r>
            <a:r>
              <a:rPr lang="en-US"/>
              <a:t> </a:t>
            </a:r>
            <a:r>
              <a:rPr lang="en-US" err="1"/>
              <a:t>dignissim</a:t>
            </a:r>
            <a:r>
              <a:rPr lang="en-US"/>
              <a:t>. Nam et </a:t>
            </a:r>
            <a:r>
              <a:rPr lang="en-US" err="1"/>
              <a:t>luctus</a:t>
            </a:r>
            <a:r>
              <a:rPr lang="en-US"/>
              <a:t> </a:t>
            </a:r>
            <a:r>
              <a:rPr lang="en-US" err="1"/>
              <a:t>tellus</a:t>
            </a:r>
            <a:r>
              <a:rPr lang="en-US"/>
              <a:t>. Sed ac </a:t>
            </a:r>
            <a:r>
              <a:rPr lang="en-US" err="1"/>
              <a:t>risus</a:t>
            </a:r>
            <a:r>
              <a:rPr lang="en-US"/>
              <a:t> </a:t>
            </a:r>
            <a:r>
              <a:rPr lang="en-US" err="1"/>
              <a:t>neque</a:t>
            </a:r>
            <a:r>
              <a:rPr lang="en-US"/>
              <a:t>. Sed </a:t>
            </a:r>
            <a:r>
              <a:rPr lang="en-US" err="1"/>
              <a:t>vehicula</a:t>
            </a:r>
            <a:r>
              <a:rPr lang="en-US"/>
              <a:t> </a:t>
            </a:r>
            <a:r>
              <a:rPr lang="en-US" err="1"/>
              <a:t>purus</a:t>
            </a:r>
            <a:r>
              <a:rPr lang="en-US"/>
              <a:t> vel vestibulum </a:t>
            </a:r>
            <a:r>
              <a:rPr lang="en-US" err="1"/>
              <a:t>egestas</a:t>
            </a:r>
            <a:r>
              <a:rPr lang="en-US"/>
              <a:t>. Maecenas </a:t>
            </a:r>
            <a:r>
              <a:rPr lang="en-US" err="1"/>
              <a:t>ut</a:t>
            </a:r>
            <a:r>
              <a:rPr lang="en-US"/>
              <a:t> </a:t>
            </a:r>
            <a:r>
              <a:rPr lang="en-US" err="1"/>
              <a:t>odio</a:t>
            </a:r>
            <a:r>
              <a:rPr lang="en-US"/>
              <a:t> </a:t>
            </a:r>
            <a:r>
              <a:rPr lang="en-US" err="1"/>
              <a:t>nisl</a:t>
            </a:r>
            <a:r>
              <a:rPr lang="en-US"/>
              <a:t>. </a:t>
            </a:r>
          </a:p>
        </p:txBody>
      </p:sp>
      <p:sp>
        <p:nvSpPr>
          <p:cNvPr id="35" name="Text Placeholder 33">
            <a:extLst>
              <a:ext uri="{FF2B5EF4-FFF2-40B4-BE49-F238E27FC236}">
                <a16:creationId xmlns:a16="http://schemas.microsoft.com/office/drawing/2014/main" id="{A77DE664-3F4D-ACD7-9A0E-C24D642F270E}"/>
              </a:ext>
            </a:extLst>
          </p:cNvPr>
          <p:cNvSpPr>
            <a:spLocks noGrp="1"/>
          </p:cNvSpPr>
          <p:nvPr>
            <p:ph type="body" sz="quarter" idx="17" hasCustomPrompt="1"/>
          </p:nvPr>
        </p:nvSpPr>
        <p:spPr>
          <a:xfrm>
            <a:off x="4683814" y="3174999"/>
            <a:ext cx="2824363" cy="2677656"/>
          </a:xfrm>
          <a:prstGeom prst="rect">
            <a:avLst/>
          </a:prstGeom>
        </p:spPr>
        <p:txBody>
          <a:bodyPr>
            <a:spAutoFit/>
          </a:bodyPr>
          <a:lstStyle>
            <a:lvl1pPr marL="0" indent="0">
              <a:lnSpc>
                <a:spcPct val="100000"/>
              </a:lnSpc>
              <a:buNone/>
              <a:defRPr sz="1400">
                <a:solidFill>
                  <a:schemeClr val="tx1"/>
                </a:solidFill>
                <a:latin typeface="Tenorite" panose="00000500000000000000" pitchFamily="2" charset="0"/>
              </a:defRPr>
            </a:lvl1pPr>
          </a:lstStyle>
          <a:p>
            <a:pPr lvl="0"/>
            <a:r>
              <a:rPr lang="en-US"/>
              <a:t>Click to edit Lorem ipsum dolor sit amet, consectetur adipiscing elit. Nunc et scelerisque ante. Aenean iaculis ante in velit consequat sollicitudin. Duis eu ante vel arcu consectetur pulvinar. Nulla facilisi. Morbi vulputate convallis leo. Aenean rhoncus viverra justo nec dignissim. Nam et luctus tellus. Sed ac risus neque. Sed vehicula purus vel vestibulum egestas. Maecenas ut odio nisl. </a:t>
            </a:r>
          </a:p>
        </p:txBody>
      </p:sp>
      <p:sp>
        <p:nvSpPr>
          <p:cNvPr id="36" name="Text Placeholder 33">
            <a:extLst>
              <a:ext uri="{FF2B5EF4-FFF2-40B4-BE49-F238E27FC236}">
                <a16:creationId xmlns:a16="http://schemas.microsoft.com/office/drawing/2014/main" id="{A7226160-F725-132D-DE9D-78230FAEBE64}"/>
              </a:ext>
            </a:extLst>
          </p:cNvPr>
          <p:cNvSpPr>
            <a:spLocks noGrp="1"/>
          </p:cNvSpPr>
          <p:nvPr>
            <p:ph type="body" sz="quarter" idx="18" hasCustomPrompt="1"/>
          </p:nvPr>
        </p:nvSpPr>
        <p:spPr>
          <a:xfrm>
            <a:off x="8544227" y="3174999"/>
            <a:ext cx="2824363" cy="2677656"/>
          </a:xfrm>
          <a:prstGeom prst="rect">
            <a:avLst/>
          </a:prstGeom>
        </p:spPr>
        <p:txBody>
          <a:bodyPr>
            <a:spAutoFit/>
          </a:bodyPr>
          <a:lstStyle>
            <a:lvl1pPr marL="0" indent="0">
              <a:lnSpc>
                <a:spcPct val="100000"/>
              </a:lnSpc>
              <a:buNone/>
              <a:defRPr sz="1400">
                <a:solidFill>
                  <a:schemeClr val="tx1"/>
                </a:solidFill>
                <a:latin typeface="Tenorite" panose="00000500000000000000" pitchFamily="2" charset="0"/>
              </a:defRPr>
            </a:lvl1pPr>
          </a:lstStyle>
          <a:p>
            <a:pPr lvl="0"/>
            <a:r>
              <a:rPr lang="en-US"/>
              <a:t>Click to edit Lorem ipsum dolor sit amet, consectetur adipiscing elit. Nunc et scelerisque ante. Aenean iaculis ante in velit consequat sollicitudin. Duis eu ante vel arcu consectetur pulvinar. Nulla facilisi. Morbi vulputate convallis leo. Aenean rhoncus viverra justo nec dignissim. Nam et luctus tellus. Sed ac risus neque. Sed vehicula purus vel vestibulum egestas. Maecenas ut odio nisl. </a:t>
            </a:r>
          </a:p>
        </p:txBody>
      </p:sp>
      <p:sp>
        <p:nvSpPr>
          <p:cNvPr id="40" name="Text Placeholder 39">
            <a:extLst>
              <a:ext uri="{FF2B5EF4-FFF2-40B4-BE49-F238E27FC236}">
                <a16:creationId xmlns:a16="http://schemas.microsoft.com/office/drawing/2014/main" id="{5E86EFE3-4769-5AC1-5908-3A2344FB6C05}"/>
              </a:ext>
            </a:extLst>
          </p:cNvPr>
          <p:cNvSpPr>
            <a:spLocks noGrp="1"/>
          </p:cNvSpPr>
          <p:nvPr>
            <p:ph type="body" sz="quarter" idx="19" hasCustomPrompt="1"/>
          </p:nvPr>
        </p:nvSpPr>
        <p:spPr>
          <a:xfrm>
            <a:off x="1686527" y="2087805"/>
            <a:ext cx="1143000" cy="946413"/>
          </a:xfrm>
          <a:prstGeom prst="rect">
            <a:avLst/>
          </a:prstGeom>
        </p:spPr>
        <p:txBody>
          <a:bodyPr>
            <a:noAutofit/>
          </a:bodyPr>
          <a:lstStyle>
            <a:lvl1pPr marL="0" indent="0" algn="ctr">
              <a:buNone/>
              <a:defRPr sz="6000">
                <a:solidFill>
                  <a:schemeClr val="tx2"/>
                </a:solidFill>
                <a:latin typeface="Dreaming Outloud Pro" panose="03050502040302030504" pitchFamily="66" charset="0"/>
                <a:cs typeface="Dreaming Outloud Pro" panose="03050502040302030504" pitchFamily="66" charset="0"/>
              </a:defRPr>
            </a:lvl1pPr>
          </a:lstStyle>
          <a:p>
            <a:pPr lvl="0"/>
            <a:r>
              <a:rPr lang="en-US"/>
              <a:t>#1</a:t>
            </a:r>
            <a:endParaRPr lang="fr-FR"/>
          </a:p>
        </p:txBody>
      </p:sp>
      <p:sp>
        <p:nvSpPr>
          <p:cNvPr id="41" name="Text Placeholder 39">
            <a:extLst>
              <a:ext uri="{FF2B5EF4-FFF2-40B4-BE49-F238E27FC236}">
                <a16:creationId xmlns:a16="http://schemas.microsoft.com/office/drawing/2014/main" id="{BE8F1381-A4F9-AA7D-1E10-F1E2434778D1}"/>
              </a:ext>
            </a:extLst>
          </p:cNvPr>
          <p:cNvSpPr>
            <a:spLocks noGrp="1"/>
          </p:cNvSpPr>
          <p:nvPr>
            <p:ph type="body" sz="quarter" idx="20" hasCustomPrompt="1"/>
          </p:nvPr>
        </p:nvSpPr>
        <p:spPr>
          <a:xfrm>
            <a:off x="5524495" y="2087805"/>
            <a:ext cx="1143000" cy="946413"/>
          </a:xfrm>
          <a:prstGeom prst="rect">
            <a:avLst/>
          </a:prstGeom>
        </p:spPr>
        <p:txBody>
          <a:bodyPr>
            <a:noAutofit/>
          </a:bodyPr>
          <a:lstStyle>
            <a:lvl1pPr marL="0" indent="0" algn="ctr">
              <a:buNone/>
              <a:defRPr sz="6000">
                <a:solidFill>
                  <a:schemeClr val="tx2"/>
                </a:solidFill>
                <a:latin typeface="Dreaming Outloud Pro" panose="03050502040302030504" pitchFamily="66" charset="0"/>
                <a:cs typeface="Dreaming Outloud Pro" panose="03050502040302030504" pitchFamily="66" charset="0"/>
              </a:defRPr>
            </a:lvl1pPr>
          </a:lstStyle>
          <a:p>
            <a:pPr lvl="0"/>
            <a:r>
              <a:rPr lang="en-US"/>
              <a:t>#2</a:t>
            </a:r>
            <a:endParaRPr lang="fr-FR"/>
          </a:p>
        </p:txBody>
      </p:sp>
      <p:sp>
        <p:nvSpPr>
          <p:cNvPr id="42" name="Text Placeholder 39">
            <a:extLst>
              <a:ext uri="{FF2B5EF4-FFF2-40B4-BE49-F238E27FC236}">
                <a16:creationId xmlns:a16="http://schemas.microsoft.com/office/drawing/2014/main" id="{89FCC1F7-BBAB-8883-5DFC-D5E1EA965D5A}"/>
              </a:ext>
            </a:extLst>
          </p:cNvPr>
          <p:cNvSpPr>
            <a:spLocks noGrp="1"/>
          </p:cNvSpPr>
          <p:nvPr>
            <p:ph type="body" sz="quarter" idx="21" hasCustomPrompt="1"/>
          </p:nvPr>
        </p:nvSpPr>
        <p:spPr>
          <a:xfrm>
            <a:off x="9384908" y="2087805"/>
            <a:ext cx="1143000" cy="946413"/>
          </a:xfrm>
          <a:prstGeom prst="rect">
            <a:avLst/>
          </a:prstGeom>
        </p:spPr>
        <p:txBody>
          <a:bodyPr>
            <a:noAutofit/>
          </a:bodyPr>
          <a:lstStyle>
            <a:lvl1pPr marL="0" indent="0" algn="ctr">
              <a:buNone/>
              <a:defRPr sz="6000">
                <a:solidFill>
                  <a:schemeClr val="tx2"/>
                </a:solidFill>
                <a:latin typeface="Dreaming Outloud Pro" panose="03050502040302030504" pitchFamily="66" charset="0"/>
                <a:cs typeface="Dreaming Outloud Pro" panose="03050502040302030504" pitchFamily="66" charset="0"/>
              </a:defRPr>
            </a:lvl1pPr>
          </a:lstStyle>
          <a:p>
            <a:pPr lvl="0"/>
            <a:r>
              <a:rPr lang="en-US"/>
              <a:t>#3</a:t>
            </a:r>
            <a:endParaRPr lang="fr-FR"/>
          </a:p>
        </p:txBody>
      </p:sp>
      <p:sp>
        <p:nvSpPr>
          <p:cNvPr id="43" name="Title 1">
            <a:extLst>
              <a:ext uri="{FF2B5EF4-FFF2-40B4-BE49-F238E27FC236}">
                <a16:creationId xmlns:a16="http://schemas.microsoft.com/office/drawing/2014/main" id="{18383F74-D0B2-F5AB-D860-59A7644E4F68}"/>
              </a:ext>
            </a:extLst>
          </p:cNvPr>
          <p:cNvSpPr>
            <a:spLocks noGrp="1"/>
          </p:cNvSpPr>
          <p:nvPr>
            <p:ph type="title" hasCustomPrompt="1"/>
          </p:nvPr>
        </p:nvSpPr>
        <p:spPr>
          <a:xfrm>
            <a:off x="435610" y="189100"/>
            <a:ext cx="9140400" cy="490904"/>
          </a:xfrm>
          <a:prstGeom prst="rect">
            <a:avLst/>
          </a:prstGeom>
        </p:spPr>
        <p:txBody>
          <a:bodyPr wrap="square" anchor="t" anchorCtr="0">
            <a:spAutoFit/>
          </a:bodyPr>
          <a:lstStyle>
            <a:lvl1pPr algn="l">
              <a:defRPr sz="2800" b="1" cap="none" baseline="0">
                <a:solidFill>
                  <a:schemeClr val="tx2"/>
                </a:solidFill>
                <a:latin typeface="Tenorite" panose="00000500000000000000" pitchFamily="2" charset="0"/>
              </a:defRPr>
            </a:lvl1pPr>
          </a:lstStyle>
          <a:p>
            <a:r>
              <a:rPr lang="en-US" err="1"/>
              <a:t>Clicca</a:t>
            </a:r>
            <a:r>
              <a:rPr lang="en-US"/>
              <a:t> per </a:t>
            </a:r>
            <a:r>
              <a:rPr lang="en-US" err="1"/>
              <a:t>modificare</a:t>
            </a:r>
            <a:r>
              <a:rPr lang="en-US"/>
              <a:t> il </a:t>
            </a:r>
            <a:r>
              <a:rPr lang="en-US" err="1"/>
              <a:t>titolo</a:t>
            </a:r>
            <a:endParaRPr lang="fr-FR"/>
          </a:p>
        </p:txBody>
      </p:sp>
      <p:sp>
        <p:nvSpPr>
          <p:cNvPr id="44" name="Text Placeholder 9">
            <a:extLst>
              <a:ext uri="{FF2B5EF4-FFF2-40B4-BE49-F238E27FC236}">
                <a16:creationId xmlns:a16="http://schemas.microsoft.com/office/drawing/2014/main" id="{2ABF52A2-E502-4AD6-A416-2AD5E277B93F}"/>
              </a:ext>
            </a:extLst>
          </p:cNvPr>
          <p:cNvSpPr>
            <a:spLocks noGrp="1"/>
          </p:cNvSpPr>
          <p:nvPr>
            <p:ph type="body" sz="quarter" idx="13" hasCustomPrompt="1"/>
          </p:nvPr>
        </p:nvSpPr>
        <p:spPr>
          <a:xfrm>
            <a:off x="432479" y="678359"/>
            <a:ext cx="9140400" cy="320088"/>
          </a:xfrm>
          <a:prstGeom prst="rect">
            <a:avLst/>
          </a:prstGeom>
        </p:spPr>
        <p:txBody>
          <a:bodyPr wrap="square" anchor="t">
            <a:spAutoFit/>
          </a:bodyPr>
          <a:lstStyle>
            <a:lvl1pPr marL="0" indent="0">
              <a:buNone/>
              <a:defRPr sz="1600">
                <a:solidFill>
                  <a:schemeClr val="accent2"/>
                </a:solidFill>
                <a:latin typeface="Dreaming Outloud Pro" panose="03050502040302030504" pitchFamily="66" charset="0"/>
                <a:cs typeface="Dreaming Outloud Pro" panose="03050502040302030504" pitchFamily="66" charset="0"/>
              </a:defRPr>
            </a:lvl1pPr>
            <a:lvl2pPr marL="457200" indent="0">
              <a:buNone/>
              <a:defRPr>
                <a:solidFill>
                  <a:schemeClr val="accent2"/>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en-US" err="1"/>
              <a:t>Clicca</a:t>
            </a:r>
            <a:r>
              <a:rPr lang="en-US"/>
              <a:t> per </a:t>
            </a:r>
            <a:r>
              <a:rPr lang="en-US" err="1"/>
              <a:t>modificare</a:t>
            </a:r>
            <a:r>
              <a:rPr lang="en-US"/>
              <a:t> </a:t>
            </a:r>
            <a:r>
              <a:rPr lang="en-US" err="1"/>
              <a:t>i</a:t>
            </a:r>
            <a:r>
              <a:rPr lang="en-US"/>
              <a:t> </a:t>
            </a:r>
            <a:r>
              <a:rPr lang="en-US" err="1"/>
              <a:t>sottotitoli</a:t>
            </a:r>
            <a:endParaRPr lang="fr-FR"/>
          </a:p>
        </p:txBody>
      </p:sp>
      <p:grpSp>
        <p:nvGrpSpPr>
          <p:cNvPr id="27" name="Graphique 5">
            <a:extLst>
              <a:ext uri="{FF2B5EF4-FFF2-40B4-BE49-F238E27FC236}">
                <a16:creationId xmlns:a16="http://schemas.microsoft.com/office/drawing/2014/main" id="{96937BF4-A468-0415-4EBD-D3C378002F19}"/>
              </a:ext>
            </a:extLst>
          </p:cNvPr>
          <p:cNvGrpSpPr/>
          <p:nvPr/>
        </p:nvGrpSpPr>
        <p:grpSpPr>
          <a:xfrm rot="14130095">
            <a:off x="11354005" y="1648648"/>
            <a:ext cx="543939" cy="179814"/>
            <a:chOff x="2991306" y="6087104"/>
            <a:chExt cx="360877" cy="119298"/>
          </a:xfrm>
          <a:noFill/>
        </p:grpSpPr>
        <p:sp>
          <p:nvSpPr>
            <p:cNvPr id="28" name="Forme libre : forme 30">
              <a:extLst>
                <a:ext uri="{FF2B5EF4-FFF2-40B4-BE49-F238E27FC236}">
                  <a16:creationId xmlns:a16="http://schemas.microsoft.com/office/drawing/2014/main" id="{856B6283-ED09-6EBB-0137-CCCCA8419BDB}"/>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9" name="Forme libre : forme 31">
              <a:extLst>
                <a:ext uri="{FF2B5EF4-FFF2-40B4-BE49-F238E27FC236}">
                  <a16:creationId xmlns:a16="http://schemas.microsoft.com/office/drawing/2014/main" id="{1FE5099F-BF33-5AB0-F5D2-0A2174CBFD62}"/>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grpSp>
        <p:nvGrpSpPr>
          <p:cNvPr id="30" name="Graphique 5">
            <a:extLst>
              <a:ext uri="{FF2B5EF4-FFF2-40B4-BE49-F238E27FC236}">
                <a16:creationId xmlns:a16="http://schemas.microsoft.com/office/drawing/2014/main" id="{EBF22D8A-A1A8-7070-55F5-9D0809CF25E9}"/>
              </a:ext>
            </a:extLst>
          </p:cNvPr>
          <p:cNvGrpSpPr/>
          <p:nvPr/>
        </p:nvGrpSpPr>
        <p:grpSpPr>
          <a:xfrm rot="7038624" flipH="1">
            <a:off x="280230" y="1717410"/>
            <a:ext cx="543939" cy="179814"/>
            <a:chOff x="2991306" y="6087104"/>
            <a:chExt cx="360877" cy="119298"/>
          </a:xfrm>
          <a:noFill/>
        </p:grpSpPr>
        <p:sp>
          <p:nvSpPr>
            <p:cNvPr id="31" name="Forme libre : forme 33">
              <a:extLst>
                <a:ext uri="{FF2B5EF4-FFF2-40B4-BE49-F238E27FC236}">
                  <a16:creationId xmlns:a16="http://schemas.microsoft.com/office/drawing/2014/main" id="{C8CD2E47-0877-D20D-6715-47CC8ACDC62A}"/>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32" name="Forme libre : forme 34">
              <a:extLst>
                <a:ext uri="{FF2B5EF4-FFF2-40B4-BE49-F238E27FC236}">
                  <a16:creationId xmlns:a16="http://schemas.microsoft.com/office/drawing/2014/main" id="{0B8ED554-9086-60B4-BB1F-5C0C6B7151B7}"/>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sp>
        <p:nvSpPr>
          <p:cNvPr id="33" name="Forme libre : forme 47">
            <a:extLst>
              <a:ext uri="{FF2B5EF4-FFF2-40B4-BE49-F238E27FC236}">
                <a16:creationId xmlns:a16="http://schemas.microsoft.com/office/drawing/2014/main" id="{D8D7F937-9FA2-A0EC-236E-FA3D4244EFC6}"/>
              </a:ext>
            </a:extLst>
          </p:cNvPr>
          <p:cNvSpPr/>
          <p:nvPr/>
        </p:nvSpPr>
        <p:spPr>
          <a:xfrm>
            <a:off x="1771976"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37" name="Forme libre : forme 48">
            <a:extLst>
              <a:ext uri="{FF2B5EF4-FFF2-40B4-BE49-F238E27FC236}">
                <a16:creationId xmlns:a16="http://schemas.microsoft.com/office/drawing/2014/main" id="{FAFFF871-3816-04C2-9C4D-1CBC1FCC7DC8}"/>
              </a:ext>
            </a:extLst>
          </p:cNvPr>
          <p:cNvSpPr/>
          <p:nvPr/>
        </p:nvSpPr>
        <p:spPr>
          <a:xfrm>
            <a:off x="5609945"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38" name="Forme libre : forme 49">
            <a:extLst>
              <a:ext uri="{FF2B5EF4-FFF2-40B4-BE49-F238E27FC236}">
                <a16:creationId xmlns:a16="http://schemas.microsoft.com/office/drawing/2014/main" id="{ACD03489-BFEC-FB17-EE3F-341153AC4C98}"/>
              </a:ext>
            </a:extLst>
          </p:cNvPr>
          <p:cNvSpPr/>
          <p:nvPr/>
        </p:nvSpPr>
        <p:spPr>
          <a:xfrm>
            <a:off x="9470358"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Tree>
    <p:extLst>
      <p:ext uri="{BB962C8B-B14F-4D97-AF65-F5344CB8AC3E}">
        <p14:creationId xmlns:p14="http://schemas.microsoft.com/office/powerpoint/2010/main" val="939103942"/>
      </p:ext>
    </p:extLst>
  </p:cSld>
  <p:clrMapOvr>
    <a:overrideClrMapping bg1="lt1" tx1="dk1" bg2="lt2" tx2="dk2" accent1="accent1" accent2="accent2" accent3="accent3" accent4="accent4" accent5="accent5" accent6="accent6" hlink="hlink" folHlink="folHlink"/>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ox_Blu">
    <p:bg>
      <p:bgRef idx="1001">
        <a:schemeClr val="bg1"/>
      </p:bgRef>
    </p:bg>
    <p:spTree>
      <p:nvGrpSpPr>
        <p:cNvPr id="1" name=""/>
        <p:cNvGrpSpPr/>
        <p:nvPr/>
      </p:nvGrpSpPr>
      <p:grpSpPr>
        <a:xfrm>
          <a:off x="0" y="0"/>
          <a:ext cx="0" cy="0"/>
          <a:chOff x="0" y="0"/>
          <a:chExt cx="0" cy="0"/>
        </a:xfrm>
      </p:grpSpPr>
      <p:pic>
        <p:nvPicPr>
          <p:cNvPr id="2" name="Graphic 18">
            <a:extLst>
              <a:ext uri="{FF2B5EF4-FFF2-40B4-BE49-F238E27FC236}">
                <a16:creationId xmlns:a16="http://schemas.microsoft.com/office/drawing/2014/main" id="{83BF1DEC-E2ED-7CEB-4881-125D45B9AB5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340" r="9033" b="51631"/>
          <a:stretch>
            <a:fillRect/>
          </a:stretch>
        </p:blipFill>
        <p:spPr>
          <a:xfrm rot="21346722">
            <a:off x="55570" y="3748900"/>
            <a:ext cx="12265354" cy="3318685"/>
          </a:xfrm>
          <a:custGeom>
            <a:avLst/>
            <a:gdLst>
              <a:gd name="connsiteX0" fmla="*/ 10156697 w 12391698"/>
              <a:gd name="connsiteY0" fmla="*/ 0 h 3318685"/>
              <a:gd name="connsiteX1" fmla="*/ 12391698 w 12391698"/>
              <a:gd name="connsiteY1" fmla="*/ 164964 h 3318685"/>
              <a:gd name="connsiteX2" fmla="*/ 12158925 w 12391698"/>
              <a:gd name="connsiteY2" fmla="*/ 3318685 h 3318685"/>
              <a:gd name="connsiteX3" fmla="*/ 0 w 12391698"/>
              <a:gd name="connsiteY3" fmla="*/ 2421245 h 3318685"/>
              <a:gd name="connsiteX4" fmla="*/ 178710 w 12391698"/>
              <a:gd name="connsiteY4" fmla="*/ 0 h 331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1698" h="3318685">
                <a:moveTo>
                  <a:pt x="10156697" y="0"/>
                </a:moveTo>
                <a:lnTo>
                  <a:pt x="12391698" y="164964"/>
                </a:lnTo>
                <a:lnTo>
                  <a:pt x="12158925" y="3318685"/>
                </a:lnTo>
                <a:lnTo>
                  <a:pt x="0" y="2421245"/>
                </a:lnTo>
                <a:lnTo>
                  <a:pt x="178710" y="0"/>
                </a:lnTo>
                <a:close/>
              </a:path>
            </a:pathLst>
          </a:custGeom>
        </p:spPr>
      </p:pic>
      <p:sp>
        <p:nvSpPr>
          <p:cNvPr id="3" name="Forme libre : forme 2">
            <a:extLst>
              <a:ext uri="{FF2B5EF4-FFF2-40B4-BE49-F238E27FC236}">
                <a16:creationId xmlns:a16="http://schemas.microsoft.com/office/drawing/2014/main" id="{9E33E3ED-0BFF-8365-152F-AEA81771DC8D}"/>
              </a:ext>
            </a:extLst>
          </p:cNvPr>
          <p:cNvSpPr/>
          <p:nvPr/>
        </p:nvSpPr>
        <p:spPr>
          <a:xfrm>
            <a:off x="0" y="17584"/>
            <a:ext cx="395574" cy="6639574"/>
          </a:xfrm>
          <a:custGeom>
            <a:avLst/>
            <a:gdLst>
              <a:gd name="connsiteX0" fmla="*/ 0 w 395574"/>
              <a:gd name="connsiteY0" fmla="*/ 0 h 6639574"/>
              <a:gd name="connsiteX1" fmla="*/ 127321 w 395574"/>
              <a:gd name="connsiteY1" fmla="*/ 0 h 6639574"/>
              <a:gd name="connsiteX2" fmla="*/ 127321 w 395574"/>
              <a:gd name="connsiteY2" fmla="*/ 6361264 h 6639574"/>
              <a:gd name="connsiteX3" fmla="*/ 369414 w 395574"/>
              <a:gd name="connsiteY3" fmla="*/ 6603357 h 6639574"/>
              <a:gd name="connsiteX4" fmla="*/ 395574 w 395574"/>
              <a:gd name="connsiteY4" fmla="*/ 6603357 h 6639574"/>
              <a:gd name="connsiteX5" fmla="*/ 395574 w 395574"/>
              <a:gd name="connsiteY5" fmla="*/ 6639574 h 6639574"/>
              <a:gd name="connsiteX6" fmla="*/ 0 w 395574"/>
              <a:gd name="connsiteY6" fmla="*/ 6639574 h 663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574" h="6639574">
                <a:moveTo>
                  <a:pt x="0" y="0"/>
                </a:moveTo>
                <a:lnTo>
                  <a:pt x="127321" y="0"/>
                </a:lnTo>
                <a:lnTo>
                  <a:pt x="127321" y="6361264"/>
                </a:lnTo>
                <a:cubicBezTo>
                  <a:pt x="127321" y="6494968"/>
                  <a:pt x="235710" y="6603357"/>
                  <a:pt x="369414" y="6603357"/>
                </a:cubicBezTo>
                <a:lnTo>
                  <a:pt x="395574" y="6603357"/>
                </a:lnTo>
                <a:lnTo>
                  <a:pt x="395574" y="6639574"/>
                </a:lnTo>
                <a:lnTo>
                  <a:pt x="0" y="663957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5" name="Rectangle: Rounded Corners 3">
            <a:extLst>
              <a:ext uri="{FF2B5EF4-FFF2-40B4-BE49-F238E27FC236}">
                <a16:creationId xmlns:a16="http://schemas.microsoft.com/office/drawing/2014/main" id="{5C17224E-8EB8-45D6-7840-F7B2DBDF4225}"/>
              </a:ext>
            </a:extLst>
          </p:cNvPr>
          <p:cNvSpPr/>
          <p:nvPr/>
        </p:nvSpPr>
        <p:spPr>
          <a:xfrm flipH="1">
            <a:off x="4471178" y="1754691"/>
            <a:ext cx="3249645" cy="48699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Dreaming Outloud Pro"/>
              <a:ea typeface="+mn-ea"/>
              <a:cs typeface="+mn-cs"/>
            </a:endParaRPr>
          </a:p>
        </p:txBody>
      </p:sp>
      <p:sp>
        <p:nvSpPr>
          <p:cNvPr id="7" name="Rectangle: Rounded Corners 3">
            <a:extLst>
              <a:ext uri="{FF2B5EF4-FFF2-40B4-BE49-F238E27FC236}">
                <a16:creationId xmlns:a16="http://schemas.microsoft.com/office/drawing/2014/main" id="{9BF66D6B-B72E-2524-1A51-AABB60E99755}"/>
              </a:ext>
            </a:extLst>
          </p:cNvPr>
          <p:cNvSpPr/>
          <p:nvPr/>
        </p:nvSpPr>
        <p:spPr>
          <a:xfrm flipH="1">
            <a:off x="611681" y="1754691"/>
            <a:ext cx="3249645" cy="4869991"/>
          </a:xfrm>
          <a:prstGeom prst="round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Dreaming Outloud Pro"/>
              <a:ea typeface="+mn-ea"/>
              <a:cs typeface="+mn-cs"/>
            </a:endParaRPr>
          </a:p>
        </p:txBody>
      </p:sp>
      <p:sp>
        <p:nvSpPr>
          <p:cNvPr id="8" name="Rectangle: Rounded Corners 3">
            <a:extLst>
              <a:ext uri="{FF2B5EF4-FFF2-40B4-BE49-F238E27FC236}">
                <a16:creationId xmlns:a16="http://schemas.microsoft.com/office/drawing/2014/main" id="{037A9853-B734-C198-60D5-730A92F12175}"/>
              </a:ext>
            </a:extLst>
          </p:cNvPr>
          <p:cNvSpPr/>
          <p:nvPr/>
        </p:nvSpPr>
        <p:spPr>
          <a:xfrm>
            <a:off x="8331588" y="1754691"/>
            <a:ext cx="3249645" cy="4869991"/>
          </a:xfrm>
          <a:prstGeom prst="round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Dreaming Outloud Pro"/>
              <a:ea typeface="+mn-ea"/>
              <a:cs typeface="+mn-cs"/>
            </a:endParaRPr>
          </a:p>
        </p:txBody>
      </p:sp>
      <p:grpSp>
        <p:nvGrpSpPr>
          <p:cNvPr id="17" name="Graphique 5">
            <a:extLst>
              <a:ext uri="{FF2B5EF4-FFF2-40B4-BE49-F238E27FC236}">
                <a16:creationId xmlns:a16="http://schemas.microsoft.com/office/drawing/2014/main" id="{3F8F51BF-E94A-8D4D-4837-E3EFB8669761}"/>
              </a:ext>
            </a:extLst>
          </p:cNvPr>
          <p:cNvGrpSpPr/>
          <p:nvPr/>
        </p:nvGrpSpPr>
        <p:grpSpPr>
          <a:xfrm rot="14130095">
            <a:off x="11354005" y="1648648"/>
            <a:ext cx="543939" cy="179814"/>
            <a:chOff x="2991306" y="6087104"/>
            <a:chExt cx="360877" cy="119298"/>
          </a:xfrm>
          <a:noFill/>
        </p:grpSpPr>
        <p:sp>
          <p:nvSpPr>
            <p:cNvPr id="18" name="Forme libre : forme 30">
              <a:extLst>
                <a:ext uri="{FF2B5EF4-FFF2-40B4-BE49-F238E27FC236}">
                  <a16:creationId xmlns:a16="http://schemas.microsoft.com/office/drawing/2014/main" id="{811F4FE4-03B2-BDED-6FC2-9B8F78094625}"/>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0" name="Forme libre : forme 31">
              <a:extLst>
                <a:ext uri="{FF2B5EF4-FFF2-40B4-BE49-F238E27FC236}">
                  <a16:creationId xmlns:a16="http://schemas.microsoft.com/office/drawing/2014/main" id="{A0BB97E5-5836-09F9-B337-78F5DD25D118}"/>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grpSp>
        <p:nvGrpSpPr>
          <p:cNvPr id="21" name="Graphique 5">
            <a:extLst>
              <a:ext uri="{FF2B5EF4-FFF2-40B4-BE49-F238E27FC236}">
                <a16:creationId xmlns:a16="http://schemas.microsoft.com/office/drawing/2014/main" id="{D06F2552-E83E-15F1-EB89-82EC142CBC44}"/>
              </a:ext>
            </a:extLst>
          </p:cNvPr>
          <p:cNvGrpSpPr/>
          <p:nvPr/>
        </p:nvGrpSpPr>
        <p:grpSpPr>
          <a:xfrm rot="7038624" flipH="1">
            <a:off x="280230" y="1717410"/>
            <a:ext cx="543939" cy="179814"/>
            <a:chOff x="2991306" y="6087104"/>
            <a:chExt cx="360877" cy="119298"/>
          </a:xfrm>
          <a:noFill/>
        </p:grpSpPr>
        <p:sp>
          <p:nvSpPr>
            <p:cNvPr id="22" name="Forme libre : forme 33">
              <a:extLst>
                <a:ext uri="{FF2B5EF4-FFF2-40B4-BE49-F238E27FC236}">
                  <a16:creationId xmlns:a16="http://schemas.microsoft.com/office/drawing/2014/main" id="{93DA0014-32E0-8ADE-E53C-26D9A4471A3C}"/>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3" name="Forme libre : forme 34">
              <a:extLst>
                <a:ext uri="{FF2B5EF4-FFF2-40B4-BE49-F238E27FC236}">
                  <a16:creationId xmlns:a16="http://schemas.microsoft.com/office/drawing/2014/main" id="{BA6F4B14-E632-4B86-471F-6BFD417050AE}"/>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sp>
        <p:nvSpPr>
          <p:cNvPr id="24" name="Forme libre : forme 47">
            <a:extLst>
              <a:ext uri="{FF2B5EF4-FFF2-40B4-BE49-F238E27FC236}">
                <a16:creationId xmlns:a16="http://schemas.microsoft.com/office/drawing/2014/main" id="{E18C273F-45BE-552A-F31C-23348A5BE768}"/>
              </a:ext>
            </a:extLst>
          </p:cNvPr>
          <p:cNvSpPr/>
          <p:nvPr/>
        </p:nvSpPr>
        <p:spPr>
          <a:xfrm>
            <a:off x="1771976"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5" name="Forme libre : forme 48">
            <a:extLst>
              <a:ext uri="{FF2B5EF4-FFF2-40B4-BE49-F238E27FC236}">
                <a16:creationId xmlns:a16="http://schemas.microsoft.com/office/drawing/2014/main" id="{0F62AEA6-0EB3-6BE4-3B9B-4DE4B713673B}"/>
              </a:ext>
            </a:extLst>
          </p:cNvPr>
          <p:cNvSpPr/>
          <p:nvPr/>
        </p:nvSpPr>
        <p:spPr>
          <a:xfrm>
            <a:off x="5609945"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6" name="Forme libre : forme 49">
            <a:extLst>
              <a:ext uri="{FF2B5EF4-FFF2-40B4-BE49-F238E27FC236}">
                <a16:creationId xmlns:a16="http://schemas.microsoft.com/office/drawing/2014/main" id="{2DE54EDA-D932-9880-2798-0F2C5825E769}"/>
              </a:ext>
            </a:extLst>
          </p:cNvPr>
          <p:cNvSpPr/>
          <p:nvPr/>
        </p:nvSpPr>
        <p:spPr>
          <a:xfrm>
            <a:off x="9470358"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34" name="Text Placeholder 33">
            <a:extLst>
              <a:ext uri="{FF2B5EF4-FFF2-40B4-BE49-F238E27FC236}">
                <a16:creationId xmlns:a16="http://schemas.microsoft.com/office/drawing/2014/main" id="{15348936-B81E-1E18-3890-AB0C643EC614}"/>
              </a:ext>
            </a:extLst>
          </p:cNvPr>
          <p:cNvSpPr>
            <a:spLocks noGrp="1"/>
          </p:cNvSpPr>
          <p:nvPr>
            <p:ph type="body" sz="quarter" idx="16" hasCustomPrompt="1"/>
          </p:nvPr>
        </p:nvSpPr>
        <p:spPr>
          <a:xfrm>
            <a:off x="812800" y="3174999"/>
            <a:ext cx="2824363" cy="2677656"/>
          </a:xfrm>
          <a:prstGeom prst="rect">
            <a:avLst/>
          </a:prstGeom>
        </p:spPr>
        <p:txBody>
          <a:bodyPr>
            <a:spAutoFit/>
          </a:bodyPr>
          <a:lstStyle>
            <a:lvl1pPr marL="0" indent="0">
              <a:lnSpc>
                <a:spcPct val="100000"/>
              </a:lnSpc>
              <a:buNone/>
              <a:defRPr sz="1400">
                <a:solidFill>
                  <a:schemeClr val="bg1"/>
                </a:solidFill>
                <a:latin typeface="Tenorite" panose="00000500000000000000" pitchFamily="2" charset="0"/>
              </a:defRPr>
            </a:lvl1pPr>
          </a:lstStyle>
          <a:p>
            <a:pPr lvl="0"/>
            <a:r>
              <a:rPr lang="en-US"/>
              <a:t>Click to edit 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et </a:t>
            </a:r>
            <a:r>
              <a:rPr lang="en-US" err="1"/>
              <a:t>scelerisque</a:t>
            </a:r>
            <a:r>
              <a:rPr lang="en-US"/>
              <a:t> ante. Aenean </a:t>
            </a:r>
            <a:r>
              <a:rPr lang="en-US" err="1"/>
              <a:t>iaculis</a:t>
            </a:r>
            <a:r>
              <a:rPr lang="en-US"/>
              <a:t> ante in </a:t>
            </a:r>
            <a:r>
              <a:rPr lang="en-US" err="1"/>
              <a:t>velit</a:t>
            </a:r>
            <a:r>
              <a:rPr lang="en-US"/>
              <a:t> </a:t>
            </a:r>
            <a:r>
              <a:rPr lang="en-US" err="1"/>
              <a:t>consequat</a:t>
            </a:r>
            <a:r>
              <a:rPr lang="en-US"/>
              <a:t> </a:t>
            </a:r>
            <a:r>
              <a:rPr lang="en-US" err="1"/>
              <a:t>sollicitudin</a:t>
            </a:r>
            <a:r>
              <a:rPr lang="en-US"/>
              <a:t>. Duis </a:t>
            </a:r>
            <a:r>
              <a:rPr lang="en-US" err="1"/>
              <a:t>eu</a:t>
            </a:r>
            <a:r>
              <a:rPr lang="en-US"/>
              <a:t> ante vel </a:t>
            </a:r>
            <a:r>
              <a:rPr lang="en-US" err="1"/>
              <a:t>arcu</a:t>
            </a:r>
            <a:r>
              <a:rPr lang="en-US"/>
              <a:t> </a:t>
            </a:r>
            <a:r>
              <a:rPr lang="en-US" err="1"/>
              <a:t>consectetur</a:t>
            </a:r>
            <a:r>
              <a:rPr lang="en-US"/>
              <a:t> pulvinar. </a:t>
            </a:r>
            <a:r>
              <a:rPr lang="en-US" err="1"/>
              <a:t>Nulla</a:t>
            </a:r>
            <a:r>
              <a:rPr lang="en-US"/>
              <a:t> </a:t>
            </a:r>
            <a:r>
              <a:rPr lang="en-US" err="1"/>
              <a:t>facilisi</a:t>
            </a:r>
            <a:r>
              <a:rPr lang="en-US"/>
              <a:t>. Morbi </a:t>
            </a:r>
            <a:r>
              <a:rPr lang="en-US" err="1"/>
              <a:t>vulputate</a:t>
            </a:r>
            <a:r>
              <a:rPr lang="en-US"/>
              <a:t> convallis </a:t>
            </a:r>
            <a:r>
              <a:rPr lang="en-US" err="1"/>
              <a:t>leo</a:t>
            </a:r>
            <a:r>
              <a:rPr lang="en-US"/>
              <a:t>. Aenean </a:t>
            </a:r>
            <a:r>
              <a:rPr lang="en-US" err="1"/>
              <a:t>rhoncus</a:t>
            </a:r>
            <a:r>
              <a:rPr lang="en-US"/>
              <a:t> </a:t>
            </a:r>
            <a:r>
              <a:rPr lang="en-US" err="1"/>
              <a:t>viverra</a:t>
            </a:r>
            <a:r>
              <a:rPr lang="en-US"/>
              <a:t> </a:t>
            </a:r>
            <a:r>
              <a:rPr lang="en-US" err="1"/>
              <a:t>justo</a:t>
            </a:r>
            <a:r>
              <a:rPr lang="en-US"/>
              <a:t> </a:t>
            </a:r>
            <a:r>
              <a:rPr lang="en-US" err="1"/>
              <a:t>nec</a:t>
            </a:r>
            <a:r>
              <a:rPr lang="en-US"/>
              <a:t> </a:t>
            </a:r>
            <a:r>
              <a:rPr lang="en-US" err="1"/>
              <a:t>dignissim</a:t>
            </a:r>
            <a:r>
              <a:rPr lang="en-US"/>
              <a:t>. Nam et </a:t>
            </a:r>
            <a:r>
              <a:rPr lang="en-US" err="1"/>
              <a:t>luctus</a:t>
            </a:r>
            <a:r>
              <a:rPr lang="en-US"/>
              <a:t> </a:t>
            </a:r>
            <a:r>
              <a:rPr lang="en-US" err="1"/>
              <a:t>tellus</a:t>
            </a:r>
            <a:r>
              <a:rPr lang="en-US"/>
              <a:t>. Sed ac </a:t>
            </a:r>
            <a:r>
              <a:rPr lang="en-US" err="1"/>
              <a:t>risus</a:t>
            </a:r>
            <a:r>
              <a:rPr lang="en-US"/>
              <a:t> </a:t>
            </a:r>
            <a:r>
              <a:rPr lang="en-US" err="1"/>
              <a:t>neque</a:t>
            </a:r>
            <a:r>
              <a:rPr lang="en-US"/>
              <a:t>. Sed </a:t>
            </a:r>
            <a:r>
              <a:rPr lang="en-US" err="1"/>
              <a:t>vehicula</a:t>
            </a:r>
            <a:r>
              <a:rPr lang="en-US"/>
              <a:t> </a:t>
            </a:r>
            <a:r>
              <a:rPr lang="en-US" err="1"/>
              <a:t>purus</a:t>
            </a:r>
            <a:r>
              <a:rPr lang="en-US"/>
              <a:t> vel vestibulum </a:t>
            </a:r>
            <a:r>
              <a:rPr lang="en-US" err="1"/>
              <a:t>egestas</a:t>
            </a:r>
            <a:r>
              <a:rPr lang="en-US"/>
              <a:t>. Maecenas </a:t>
            </a:r>
            <a:r>
              <a:rPr lang="en-US" err="1"/>
              <a:t>ut</a:t>
            </a:r>
            <a:r>
              <a:rPr lang="en-US"/>
              <a:t> </a:t>
            </a:r>
            <a:r>
              <a:rPr lang="en-US" err="1"/>
              <a:t>odio</a:t>
            </a:r>
            <a:r>
              <a:rPr lang="en-US"/>
              <a:t> </a:t>
            </a:r>
            <a:r>
              <a:rPr lang="en-US" err="1"/>
              <a:t>nisl</a:t>
            </a:r>
            <a:r>
              <a:rPr lang="en-US"/>
              <a:t>. </a:t>
            </a:r>
          </a:p>
        </p:txBody>
      </p:sp>
      <p:sp>
        <p:nvSpPr>
          <p:cNvPr id="35" name="Text Placeholder 33">
            <a:extLst>
              <a:ext uri="{FF2B5EF4-FFF2-40B4-BE49-F238E27FC236}">
                <a16:creationId xmlns:a16="http://schemas.microsoft.com/office/drawing/2014/main" id="{A77DE664-3F4D-ACD7-9A0E-C24D642F270E}"/>
              </a:ext>
            </a:extLst>
          </p:cNvPr>
          <p:cNvSpPr>
            <a:spLocks noGrp="1"/>
          </p:cNvSpPr>
          <p:nvPr>
            <p:ph type="body" sz="quarter" idx="17" hasCustomPrompt="1"/>
          </p:nvPr>
        </p:nvSpPr>
        <p:spPr>
          <a:xfrm>
            <a:off x="4683814" y="3174999"/>
            <a:ext cx="2824363" cy="2677656"/>
          </a:xfrm>
          <a:prstGeom prst="rect">
            <a:avLst/>
          </a:prstGeom>
        </p:spPr>
        <p:txBody>
          <a:bodyPr>
            <a:spAutoFit/>
          </a:bodyPr>
          <a:lstStyle>
            <a:lvl1pPr marL="0" indent="0">
              <a:lnSpc>
                <a:spcPct val="100000"/>
              </a:lnSpc>
              <a:buNone/>
              <a:defRPr sz="1400">
                <a:solidFill>
                  <a:schemeClr val="bg1"/>
                </a:solidFill>
                <a:latin typeface="Tenorite" panose="00000500000000000000" pitchFamily="2" charset="0"/>
              </a:defRPr>
            </a:lvl1pPr>
          </a:lstStyle>
          <a:p>
            <a:pPr lvl="0"/>
            <a:r>
              <a:rPr lang="en-US"/>
              <a:t>Click to edit Lorem ipsum dolor sit amet, consectetur adipiscing elit. Nunc et scelerisque ante. Aenean iaculis ante in velit consequat sollicitudin. Duis eu ante vel arcu consectetur pulvinar. Nulla facilisi. Morbi vulputate convallis leo. Aenean rhoncus viverra justo nec dignissim. Nam et luctus tellus. Sed ac risus neque. Sed vehicula purus vel vestibulum egestas. Maecenas ut odio nisl. </a:t>
            </a:r>
          </a:p>
        </p:txBody>
      </p:sp>
      <p:sp>
        <p:nvSpPr>
          <p:cNvPr id="36" name="Text Placeholder 33">
            <a:extLst>
              <a:ext uri="{FF2B5EF4-FFF2-40B4-BE49-F238E27FC236}">
                <a16:creationId xmlns:a16="http://schemas.microsoft.com/office/drawing/2014/main" id="{A7226160-F725-132D-DE9D-78230FAEBE64}"/>
              </a:ext>
            </a:extLst>
          </p:cNvPr>
          <p:cNvSpPr>
            <a:spLocks noGrp="1"/>
          </p:cNvSpPr>
          <p:nvPr>
            <p:ph type="body" sz="quarter" idx="18" hasCustomPrompt="1"/>
          </p:nvPr>
        </p:nvSpPr>
        <p:spPr>
          <a:xfrm>
            <a:off x="8544227" y="3174999"/>
            <a:ext cx="2824363" cy="2677656"/>
          </a:xfrm>
          <a:prstGeom prst="rect">
            <a:avLst/>
          </a:prstGeom>
        </p:spPr>
        <p:txBody>
          <a:bodyPr>
            <a:spAutoFit/>
          </a:bodyPr>
          <a:lstStyle>
            <a:lvl1pPr marL="0" indent="0">
              <a:lnSpc>
                <a:spcPct val="100000"/>
              </a:lnSpc>
              <a:buNone/>
              <a:defRPr sz="1400">
                <a:solidFill>
                  <a:schemeClr val="bg1"/>
                </a:solidFill>
                <a:latin typeface="Tenorite" panose="00000500000000000000" pitchFamily="2" charset="0"/>
              </a:defRPr>
            </a:lvl1pPr>
          </a:lstStyle>
          <a:p>
            <a:pPr lvl="0"/>
            <a:r>
              <a:rPr lang="en-US"/>
              <a:t>Click to edit Lorem ipsum dolor sit amet, consectetur adipiscing elit. Nunc et scelerisque ante. Aenean iaculis ante in velit consequat sollicitudin. Duis eu ante vel arcu consectetur pulvinar. Nulla facilisi. Morbi vulputate convallis leo. Aenean rhoncus viverra justo nec dignissim. Nam et luctus tellus. Sed ac risus neque. Sed vehicula purus vel vestibulum egestas. Maecenas ut odio nisl. </a:t>
            </a:r>
          </a:p>
        </p:txBody>
      </p:sp>
      <p:sp>
        <p:nvSpPr>
          <p:cNvPr id="40" name="Text Placeholder 39">
            <a:extLst>
              <a:ext uri="{FF2B5EF4-FFF2-40B4-BE49-F238E27FC236}">
                <a16:creationId xmlns:a16="http://schemas.microsoft.com/office/drawing/2014/main" id="{5E86EFE3-4769-5AC1-5908-3A2344FB6C05}"/>
              </a:ext>
            </a:extLst>
          </p:cNvPr>
          <p:cNvSpPr>
            <a:spLocks noGrp="1"/>
          </p:cNvSpPr>
          <p:nvPr>
            <p:ph type="body" sz="quarter" idx="19" hasCustomPrompt="1"/>
          </p:nvPr>
        </p:nvSpPr>
        <p:spPr>
          <a:xfrm>
            <a:off x="1686527" y="2087805"/>
            <a:ext cx="1143000" cy="946413"/>
          </a:xfrm>
          <a:prstGeom prst="rect">
            <a:avLst/>
          </a:prstGeom>
        </p:spPr>
        <p:txBody>
          <a:bodyPr>
            <a:noAutofit/>
          </a:bodyPr>
          <a:lstStyle>
            <a:lvl1pPr marL="0" indent="0" algn="ctr">
              <a:buNone/>
              <a:defRPr sz="6000">
                <a:solidFill>
                  <a:schemeClr val="accent1"/>
                </a:solidFill>
                <a:latin typeface="Dreaming Outloud Pro" panose="03050502040302030504" pitchFamily="66" charset="0"/>
                <a:cs typeface="Dreaming Outloud Pro" panose="03050502040302030504" pitchFamily="66" charset="0"/>
              </a:defRPr>
            </a:lvl1pPr>
          </a:lstStyle>
          <a:p>
            <a:pPr lvl="0"/>
            <a:r>
              <a:rPr lang="en-US"/>
              <a:t>#1</a:t>
            </a:r>
            <a:endParaRPr lang="fr-FR"/>
          </a:p>
        </p:txBody>
      </p:sp>
      <p:sp>
        <p:nvSpPr>
          <p:cNvPr id="41" name="Text Placeholder 39">
            <a:extLst>
              <a:ext uri="{FF2B5EF4-FFF2-40B4-BE49-F238E27FC236}">
                <a16:creationId xmlns:a16="http://schemas.microsoft.com/office/drawing/2014/main" id="{BE8F1381-A4F9-AA7D-1E10-F1E2434778D1}"/>
              </a:ext>
            </a:extLst>
          </p:cNvPr>
          <p:cNvSpPr>
            <a:spLocks noGrp="1"/>
          </p:cNvSpPr>
          <p:nvPr>
            <p:ph type="body" sz="quarter" idx="20" hasCustomPrompt="1"/>
          </p:nvPr>
        </p:nvSpPr>
        <p:spPr>
          <a:xfrm>
            <a:off x="5524495" y="2087805"/>
            <a:ext cx="1143000" cy="946413"/>
          </a:xfrm>
          <a:prstGeom prst="rect">
            <a:avLst/>
          </a:prstGeom>
        </p:spPr>
        <p:txBody>
          <a:bodyPr>
            <a:noAutofit/>
          </a:bodyPr>
          <a:lstStyle>
            <a:lvl1pPr marL="0" indent="0" algn="ctr">
              <a:buNone/>
              <a:defRPr sz="6000">
                <a:solidFill>
                  <a:schemeClr val="accent1"/>
                </a:solidFill>
                <a:latin typeface="Dreaming Outloud Pro" panose="03050502040302030504" pitchFamily="66" charset="0"/>
                <a:cs typeface="Dreaming Outloud Pro" panose="03050502040302030504" pitchFamily="66" charset="0"/>
              </a:defRPr>
            </a:lvl1pPr>
          </a:lstStyle>
          <a:p>
            <a:pPr lvl="0"/>
            <a:r>
              <a:rPr lang="en-US"/>
              <a:t>#2</a:t>
            </a:r>
            <a:endParaRPr lang="fr-FR"/>
          </a:p>
        </p:txBody>
      </p:sp>
      <p:sp>
        <p:nvSpPr>
          <p:cNvPr id="42" name="Text Placeholder 39">
            <a:extLst>
              <a:ext uri="{FF2B5EF4-FFF2-40B4-BE49-F238E27FC236}">
                <a16:creationId xmlns:a16="http://schemas.microsoft.com/office/drawing/2014/main" id="{89FCC1F7-BBAB-8883-5DFC-D5E1EA965D5A}"/>
              </a:ext>
            </a:extLst>
          </p:cNvPr>
          <p:cNvSpPr>
            <a:spLocks noGrp="1"/>
          </p:cNvSpPr>
          <p:nvPr>
            <p:ph type="body" sz="quarter" idx="21" hasCustomPrompt="1"/>
          </p:nvPr>
        </p:nvSpPr>
        <p:spPr>
          <a:xfrm>
            <a:off x="9384908" y="2087805"/>
            <a:ext cx="1143000" cy="946413"/>
          </a:xfrm>
          <a:prstGeom prst="rect">
            <a:avLst/>
          </a:prstGeom>
        </p:spPr>
        <p:txBody>
          <a:bodyPr>
            <a:noAutofit/>
          </a:bodyPr>
          <a:lstStyle>
            <a:lvl1pPr marL="0" indent="0" algn="ctr">
              <a:buNone/>
              <a:defRPr sz="6000">
                <a:solidFill>
                  <a:schemeClr val="accent1"/>
                </a:solidFill>
                <a:latin typeface="Dreaming Outloud Pro" panose="03050502040302030504" pitchFamily="66" charset="0"/>
                <a:cs typeface="Dreaming Outloud Pro" panose="03050502040302030504" pitchFamily="66" charset="0"/>
              </a:defRPr>
            </a:lvl1pPr>
          </a:lstStyle>
          <a:p>
            <a:pPr lvl="0"/>
            <a:r>
              <a:rPr lang="en-US"/>
              <a:t>#3</a:t>
            </a:r>
            <a:endParaRPr lang="fr-FR"/>
          </a:p>
        </p:txBody>
      </p:sp>
      <p:sp>
        <p:nvSpPr>
          <p:cNvPr id="43" name="Title 1">
            <a:extLst>
              <a:ext uri="{FF2B5EF4-FFF2-40B4-BE49-F238E27FC236}">
                <a16:creationId xmlns:a16="http://schemas.microsoft.com/office/drawing/2014/main" id="{18383F74-D0B2-F5AB-D860-59A7644E4F68}"/>
              </a:ext>
            </a:extLst>
          </p:cNvPr>
          <p:cNvSpPr>
            <a:spLocks noGrp="1"/>
          </p:cNvSpPr>
          <p:nvPr>
            <p:ph type="title" hasCustomPrompt="1"/>
          </p:nvPr>
        </p:nvSpPr>
        <p:spPr>
          <a:xfrm>
            <a:off x="435610" y="189100"/>
            <a:ext cx="9140400" cy="490904"/>
          </a:xfrm>
          <a:prstGeom prst="rect">
            <a:avLst/>
          </a:prstGeom>
        </p:spPr>
        <p:txBody>
          <a:bodyPr wrap="square" anchor="t" anchorCtr="0">
            <a:spAutoFit/>
          </a:bodyPr>
          <a:lstStyle>
            <a:lvl1pPr algn="l">
              <a:defRPr sz="2800" b="1" cap="none" baseline="0">
                <a:solidFill>
                  <a:schemeClr val="tx2"/>
                </a:solidFill>
                <a:latin typeface="Tenorite" panose="00000500000000000000" pitchFamily="2" charset="0"/>
              </a:defRPr>
            </a:lvl1pPr>
          </a:lstStyle>
          <a:p>
            <a:r>
              <a:rPr lang="en-US" err="1"/>
              <a:t>Clicca</a:t>
            </a:r>
            <a:r>
              <a:rPr lang="en-US"/>
              <a:t> per </a:t>
            </a:r>
            <a:r>
              <a:rPr lang="en-US" err="1"/>
              <a:t>modificare</a:t>
            </a:r>
            <a:r>
              <a:rPr lang="en-US"/>
              <a:t> il </a:t>
            </a:r>
            <a:r>
              <a:rPr lang="en-US" err="1"/>
              <a:t>titolo</a:t>
            </a:r>
            <a:endParaRPr lang="fr-FR"/>
          </a:p>
        </p:txBody>
      </p:sp>
      <p:sp>
        <p:nvSpPr>
          <p:cNvPr id="44" name="Text Placeholder 9">
            <a:extLst>
              <a:ext uri="{FF2B5EF4-FFF2-40B4-BE49-F238E27FC236}">
                <a16:creationId xmlns:a16="http://schemas.microsoft.com/office/drawing/2014/main" id="{2ABF52A2-E502-4AD6-A416-2AD5E277B93F}"/>
              </a:ext>
            </a:extLst>
          </p:cNvPr>
          <p:cNvSpPr>
            <a:spLocks noGrp="1"/>
          </p:cNvSpPr>
          <p:nvPr>
            <p:ph type="body" sz="quarter" idx="13" hasCustomPrompt="1"/>
          </p:nvPr>
        </p:nvSpPr>
        <p:spPr>
          <a:xfrm>
            <a:off x="432479" y="678359"/>
            <a:ext cx="9140400" cy="320088"/>
          </a:xfrm>
          <a:prstGeom prst="rect">
            <a:avLst/>
          </a:prstGeom>
        </p:spPr>
        <p:txBody>
          <a:bodyPr wrap="square" anchor="t">
            <a:spAutoFit/>
          </a:bodyPr>
          <a:lstStyle>
            <a:lvl1pPr marL="0" indent="0">
              <a:buNone/>
              <a:defRPr sz="1600">
                <a:solidFill>
                  <a:schemeClr val="accent2"/>
                </a:solidFill>
                <a:latin typeface="Dreaming Outloud Pro" panose="03050502040302030504" pitchFamily="66" charset="0"/>
                <a:cs typeface="Dreaming Outloud Pro" panose="03050502040302030504" pitchFamily="66" charset="0"/>
              </a:defRPr>
            </a:lvl1pPr>
            <a:lvl2pPr marL="457200" indent="0">
              <a:buNone/>
              <a:defRPr>
                <a:solidFill>
                  <a:schemeClr val="accent2"/>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en-US" err="1"/>
              <a:t>Clicca</a:t>
            </a:r>
            <a:r>
              <a:rPr lang="en-US"/>
              <a:t> per </a:t>
            </a:r>
            <a:r>
              <a:rPr lang="en-US" err="1"/>
              <a:t>modificare</a:t>
            </a:r>
            <a:r>
              <a:rPr lang="en-US"/>
              <a:t> </a:t>
            </a:r>
            <a:r>
              <a:rPr lang="en-US" err="1"/>
              <a:t>i</a:t>
            </a:r>
            <a:r>
              <a:rPr lang="en-US"/>
              <a:t> </a:t>
            </a:r>
            <a:r>
              <a:rPr lang="en-US" err="1"/>
              <a:t>sottotitoli</a:t>
            </a:r>
            <a:endParaRPr lang="fr-FR"/>
          </a:p>
        </p:txBody>
      </p:sp>
      <p:grpSp>
        <p:nvGrpSpPr>
          <p:cNvPr id="27" name="Graphique 5">
            <a:extLst>
              <a:ext uri="{FF2B5EF4-FFF2-40B4-BE49-F238E27FC236}">
                <a16:creationId xmlns:a16="http://schemas.microsoft.com/office/drawing/2014/main" id="{96937BF4-A468-0415-4EBD-D3C378002F19}"/>
              </a:ext>
            </a:extLst>
          </p:cNvPr>
          <p:cNvGrpSpPr/>
          <p:nvPr/>
        </p:nvGrpSpPr>
        <p:grpSpPr>
          <a:xfrm rot="14130095">
            <a:off x="11354005" y="1648648"/>
            <a:ext cx="543939" cy="179814"/>
            <a:chOff x="2991306" y="6087104"/>
            <a:chExt cx="360877" cy="119298"/>
          </a:xfrm>
          <a:noFill/>
        </p:grpSpPr>
        <p:sp>
          <p:nvSpPr>
            <p:cNvPr id="28" name="Forme libre : forme 30">
              <a:extLst>
                <a:ext uri="{FF2B5EF4-FFF2-40B4-BE49-F238E27FC236}">
                  <a16:creationId xmlns:a16="http://schemas.microsoft.com/office/drawing/2014/main" id="{856B6283-ED09-6EBB-0137-CCCCA8419BDB}"/>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9" name="Forme libre : forme 31">
              <a:extLst>
                <a:ext uri="{FF2B5EF4-FFF2-40B4-BE49-F238E27FC236}">
                  <a16:creationId xmlns:a16="http://schemas.microsoft.com/office/drawing/2014/main" id="{1FE5099F-BF33-5AB0-F5D2-0A2174CBFD62}"/>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grpSp>
        <p:nvGrpSpPr>
          <p:cNvPr id="30" name="Graphique 5">
            <a:extLst>
              <a:ext uri="{FF2B5EF4-FFF2-40B4-BE49-F238E27FC236}">
                <a16:creationId xmlns:a16="http://schemas.microsoft.com/office/drawing/2014/main" id="{EBF22D8A-A1A8-7070-55F5-9D0809CF25E9}"/>
              </a:ext>
            </a:extLst>
          </p:cNvPr>
          <p:cNvGrpSpPr/>
          <p:nvPr/>
        </p:nvGrpSpPr>
        <p:grpSpPr>
          <a:xfrm rot="7038624" flipH="1">
            <a:off x="280230" y="1717410"/>
            <a:ext cx="543939" cy="179814"/>
            <a:chOff x="2991306" y="6087104"/>
            <a:chExt cx="360877" cy="119298"/>
          </a:xfrm>
          <a:noFill/>
        </p:grpSpPr>
        <p:sp>
          <p:nvSpPr>
            <p:cNvPr id="31" name="Forme libre : forme 33">
              <a:extLst>
                <a:ext uri="{FF2B5EF4-FFF2-40B4-BE49-F238E27FC236}">
                  <a16:creationId xmlns:a16="http://schemas.microsoft.com/office/drawing/2014/main" id="{C8CD2E47-0877-D20D-6715-47CC8ACDC62A}"/>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32" name="Forme libre : forme 34">
              <a:extLst>
                <a:ext uri="{FF2B5EF4-FFF2-40B4-BE49-F238E27FC236}">
                  <a16:creationId xmlns:a16="http://schemas.microsoft.com/office/drawing/2014/main" id="{0B8ED554-9086-60B4-BB1F-5C0C6B7151B7}"/>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sp>
        <p:nvSpPr>
          <p:cNvPr id="33" name="Forme libre : forme 47">
            <a:extLst>
              <a:ext uri="{FF2B5EF4-FFF2-40B4-BE49-F238E27FC236}">
                <a16:creationId xmlns:a16="http://schemas.microsoft.com/office/drawing/2014/main" id="{D8D7F937-9FA2-A0EC-236E-FA3D4244EFC6}"/>
              </a:ext>
            </a:extLst>
          </p:cNvPr>
          <p:cNvSpPr/>
          <p:nvPr/>
        </p:nvSpPr>
        <p:spPr>
          <a:xfrm>
            <a:off x="1771976"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accent1"/>
              </a:solidFill>
              <a:effectLst/>
              <a:uLnTx/>
              <a:uFillTx/>
              <a:latin typeface="Dreaming Outloud Pro"/>
              <a:ea typeface="+mn-ea"/>
              <a:cs typeface="+mn-cs"/>
            </a:endParaRPr>
          </a:p>
        </p:txBody>
      </p:sp>
      <p:sp>
        <p:nvSpPr>
          <p:cNvPr id="37" name="Forme libre : forme 48">
            <a:extLst>
              <a:ext uri="{FF2B5EF4-FFF2-40B4-BE49-F238E27FC236}">
                <a16:creationId xmlns:a16="http://schemas.microsoft.com/office/drawing/2014/main" id="{FAFFF871-3816-04C2-9C4D-1CBC1FCC7DC8}"/>
              </a:ext>
            </a:extLst>
          </p:cNvPr>
          <p:cNvSpPr/>
          <p:nvPr/>
        </p:nvSpPr>
        <p:spPr>
          <a:xfrm>
            <a:off x="5609945"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accent1"/>
              </a:solidFill>
              <a:effectLst/>
              <a:uLnTx/>
              <a:uFillTx/>
              <a:latin typeface="Dreaming Outloud Pro"/>
              <a:ea typeface="+mn-ea"/>
              <a:cs typeface="+mn-cs"/>
            </a:endParaRPr>
          </a:p>
        </p:txBody>
      </p:sp>
      <p:sp>
        <p:nvSpPr>
          <p:cNvPr id="38" name="Forme libre : forme 49">
            <a:extLst>
              <a:ext uri="{FF2B5EF4-FFF2-40B4-BE49-F238E27FC236}">
                <a16:creationId xmlns:a16="http://schemas.microsoft.com/office/drawing/2014/main" id="{ACD03489-BFEC-FB17-EE3F-341153AC4C98}"/>
              </a:ext>
            </a:extLst>
          </p:cNvPr>
          <p:cNvSpPr/>
          <p:nvPr/>
        </p:nvSpPr>
        <p:spPr>
          <a:xfrm>
            <a:off x="9470358"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accent1"/>
              </a:solidFill>
              <a:effectLst/>
              <a:uLnTx/>
              <a:uFillTx/>
              <a:latin typeface="Dreaming Outloud Pro"/>
              <a:ea typeface="+mn-ea"/>
              <a:cs typeface="+mn-cs"/>
            </a:endParaRPr>
          </a:p>
        </p:txBody>
      </p:sp>
    </p:spTree>
    <p:extLst>
      <p:ext uri="{BB962C8B-B14F-4D97-AF65-F5344CB8AC3E}">
        <p14:creationId xmlns:p14="http://schemas.microsoft.com/office/powerpoint/2010/main" val="3797048534"/>
      </p:ext>
    </p:extLst>
  </p:cSld>
  <p:clrMapOvr>
    <a:overrideClrMapping bg1="lt1" tx1="dk1" bg2="lt2" tx2="dk2" accent1="accent1" accent2="accent2" accent3="accent3" accent4="accent4" accent5="accent5" accent6="accent6" hlink="hlink" folHlink="folHlink"/>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ox_Grigi">
    <p:bg>
      <p:bgRef idx="1001">
        <a:schemeClr val="bg1"/>
      </p:bgRef>
    </p:bg>
    <p:spTree>
      <p:nvGrpSpPr>
        <p:cNvPr id="1" name=""/>
        <p:cNvGrpSpPr/>
        <p:nvPr/>
      </p:nvGrpSpPr>
      <p:grpSpPr>
        <a:xfrm>
          <a:off x="0" y="0"/>
          <a:ext cx="0" cy="0"/>
          <a:chOff x="0" y="0"/>
          <a:chExt cx="0" cy="0"/>
        </a:xfrm>
      </p:grpSpPr>
      <p:pic>
        <p:nvPicPr>
          <p:cNvPr id="2" name="Graphic 18">
            <a:extLst>
              <a:ext uri="{FF2B5EF4-FFF2-40B4-BE49-F238E27FC236}">
                <a16:creationId xmlns:a16="http://schemas.microsoft.com/office/drawing/2014/main" id="{83BF1DEC-E2ED-7CEB-4881-125D45B9AB5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340" r="9033" b="51631"/>
          <a:stretch>
            <a:fillRect/>
          </a:stretch>
        </p:blipFill>
        <p:spPr>
          <a:xfrm rot="21346722">
            <a:off x="55570" y="3748900"/>
            <a:ext cx="12265354" cy="3318685"/>
          </a:xfrm>
          <a:custGeom>
            <a:avLst/>
            <a:gdLst>
              <a:gd name="connsiteX0" fmla="*/ 10156697 w 12391698"/>
              <a:gd name="connsiteY0" fmla="*/ 0 h 3318685"/>
              <a:gd name="connsiteX1" fmla="*/ 12391698 w 12391698"/>
              <a:gd name="connsiteY1" fmla="*/ 164964 h 3318685"/>
              <a:gd name="connsiteX2" fmla="*/ 12158925 w 12391698"/>
              <a:gd name="connsiteY2" fmla="*/ 3318685 h 3318685"/>
              <a:gd name="connsiteX3" fmla="*/ 0 w 12391698"/>
              <a:gd name="connsiteY3" fmla="*/ 2421245 h 3318685"/>
              <a:gd name="connsiteX4" fmla="*/ 178710 w 12391698"/>
              <a:gd name="connsiteY4" fmla="*/ 0 h 331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1698" h="3318685">
                <a:moveTo>
                  <a:pt x="10156697" y="0"/>
                </a:moveTo>
                <a:lnTo>
                  <a:pt x="12391698" y="164964"/>
                </a:lnTo>
                <a:lnTo>
                  <a:pt x="12158925" y="3318685"/>
                </a:lnTo>
                <a:lnTo>
                  <a:pt x="0" y="2421245"/>
                </a:lnTo>
                <a:lnTo>
                  <a:pt x="178710" y="0"/>
                </a:lnTo>
                <a:close/>
              </a:path>
            </a:pathLst>
          </a:custGeom>
        </p:spPr>
      </p:pic>
      <p:sp>
        <p:nvSpPr>
          <p:cNvPr id="3" name="Forme libre : forme 2">
            <a:extLst>
              <a:ext uri="{FF2B5EF4-FFF2-40B4-BE49-F238E27FC236}">
                <a16:creationId xmlns:a16="http://schemas.microsoft.com/office/drawing/2014/main" id="{9E33E3ED-0BFF-8365-152F-AEA81771DC8D}"/>
              </a:ext>
            </a:extLst>
          </p:cNvPr>
          <p:cNvSpPr/>
          <p:nvPr/>
        </p:nvSpPr>
        <p:spPr>
          <a:xfrm>
            <a:off x="0" y="17584"/>
            <a:ext cx="395574" cy="6639574"/>
          </a:xfrm>
          <a:custGeom>
            <a:avLst/>
            <a:gdLst>
              <a:gd name="connsiteX0" fmla="*/ 0 w 395574"/>
              <a:gd name="connsiteY0" fmla="*/ 0 h 6639574"/>
              <a:gd name="connsiteX1" fmla="*/ 127321 w 395574"/>
              <a:gd name="connsiteY1" fmla="*/ 0 h 6639574"/>
              <a:gd name="connsiteX2" fmla="*/ 127321 w 395574"/>
              <a:gd name="connsiteY2" fmla="*/ 6361264 h 6639574"/>
              <a:gd name="connsiteX3" fmla="*/ 369414 w 395574"/>
              <a:gd name="connsiteY3" fmla="*/ 6603357 h 6639574"/>
              <a:gd name="connsiteX4" fmla="*/ 395574 w 395574"/>
              <a:gd name="connsiteY4" fmla="*/ 6603357 h 6639574"/>
              <a:gd name="connsiteX5" fmla="*/ 395574 w 395574"/>
              <a:gd name="connsiteY5" fmla="*/ 6639574 h 6639574"/>
              <a:gd name="connsiteX6" fmla="*/ 0 w 395574"/>
              <a:gd name="connsiteY6" fmla="*/ 6639574 h 663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574" h="6639574">
                <a:moveTo>
                  <a:pt x="0" y="0"/>
                </a:moveTo>
                <a:lnTo>
                  <a:pt x="127321" y="0"/>
                </a:lnTo>
                <a:lnTo>
                  <a:pt x="127321" y="6361264"/>
                </a:lnTo>
                <a:cubicBezTo>
                  <a:pt x="127321" y="6494968"/>
                  <a:pt x="235710" y="6603357"/>
                  <a:pt x="369414" y="6603357"/>
                </a:cubicBezTo>
                <a:lnTo>
                  <a:pt x="395574" y="6603357"/>
                </a:lnTo>
                <a:lnTo>
                  <a:pt x="395574" y="6639574"/>
                </a:lnTo>
                <a:lnTo>
                  <a:pt x="0" y="663957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5" name="Rectangle: Rounded Corners 3">
            <a:extLst>
              <a:ext uri="{FF2B5EF4-FFF2-40B4-BE49-F238E27FC236}">
                <a16:creationId xmlns:a16="http://schemas.microsoft.com/office/drawing/2014/main" id="{5C17224E-8EB8-45D6-7840-F7B2DBDF4225}"/>
              </a:ext>
            </a:extLst>
          </p:cNvPr>
          <p:cNvSpPr/>
          <p:nvPr/>
        </p:nvSpPr>
        <p:spPr>
          <a:xfrm flipH="1">
            <a:off x="4471178" y="1754691"/>
            <a:ext cx="3249645" cy="48699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Dreaming Outloud Pro"/>
              <a:ea typeface="+mn-ea"/>
              <a:cs typeface="+mn-cs"/>
            </a:endParaRPr>
          </a:p>
        </p:txBody>
      </p:sp>
      <p:sp>
        <p:nvSpPr>
          <p:cNvPr id="7" name="Rectangle: Rounded Corners 3">
            <a:extLst>
              <a:ext uri="{FF2B5EF4-FFF2-40B4-BE49-F238E27FC236}">
                <a16:creationId xmlns:a16="http://schemas.microsoft.com/office/drawing/2014/main" id="{9BF66D6B-B72E-2524-1A51-AABB60E99755}"/>
              </a:ext>
            </a:extLst>
          </p:cNvPr>
          <p:cNvSpPr/>
          <p:nvPr/>
        </p:nvSpPr>
        <p:spPr>
          <a:xfrm flipH="1">
            <a:off x="611681" y="1754691"/>
            <a:ext cx="3249645" cy="4869991"/>
          </a:xfrm>
          <a:prstGeom prst="round1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Dreaming Outloud Pro"/>
              <a:ea typeface="+mn-ea"/>
              <a:cs typeface="+mn-cs"/>
            </a:endParaRPr>
          </a:p>
        </p:txBody>
      </p:sp>
      <p:sp>
        <p:nvSpPr>
          <p:cNvPr id="8" name="Rectangle: Rounded Corners 3">
            <a:extLst>
              <a:ext uri="{FF2B5EF4-FFF2-40B4-BE49-F238E27FC236}">
                <a16:creationId xmlns:a16="http://schemas.microsoft.com/office/drawing/2014/main" id="{037A9853-B734-C198-60D5-730A92F12175}"/>
              </a:ext>
            </a:extLst>
          </p:cNvPr>
          <p:cNvSpPr/>
          <p:nvPr/>
        </p:nvSpPr>
        <p:spPr>
          <a:xfrm>
            <a:off x="8331588" y="1754691"/>
            <a:ext cx="3249645" cy="4869991"/>
          </a:xfrm>
          <a:prstGeom prst="round1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Dreaming Outloud Pro"/>
              <a:ea typeface="+mn-ea"/>
              <a:cs typeface="+mn-cs"/>
            </a:endParaRPr>
          </a:p>
        </p:txBody>
      </p:sp>
      <p:grpSp>
        <p:nvGrpSpPr>
          <p:cNvPr id="17" name="Graphique 5">
            <a:extLst>
              <a:ext uri="{FF2B5EF4-FFF2-40B4-BE49-F238E27FC236}">
                <a16:creationId xmlns:a16="http://schemas.microsoft.com/office/drawing/2014/main" id="{3F8F51BF-E94A-8D4D-4837-E3EFB8669761}"/>
              </a:ext>
            </a:extLst>
          </p:cNvPr>
          <p:cNvGrpSpPr/>
          <p:nvPr/>
        </p:nvGrpSpPr>
        <p:grpSpPr>
          <a:xfrm rot="14130095">
            <a:off x="11354005" y="1648648"/>
            <a:ext cx="543939" cy="179814"/>
            <a:chOff x="2991306" y="6087104"/>
            <a:chExt cx="360877" cy="119298"/>
          </a:xfrm>
          <a:noFill/>
        </p:grpSpPr>
        <p:sp>
          <p:nvSpPr>
            <p:cNvPr id="18" name="Forme libre : forme 30">
              <a:extLst>
                <a:ext uri="{FF2B5EF4-FFF2-40B4-BE49-F238E27FC236}">
                  <a16:creationId xmlns:a16="http://schemas.microsoft.com/office/drawing/2014/main" id="{811F4FE4-03B2-BDED-6FC2-9B8F78094625}"/>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0" name="Forme libre : forme 31">
              <a:extLst>
                <a:ext uri="{FF2B5EF4-FFF2-40B4-BE49-F238E27FC236}">
                  <a16:creationId xmlns:a16="http://schemas.microsoft.com/office/drawing/2014/main" id="{A0BB97E5-5836-09F9-B337-78F5DD25D118}"/>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grpSp>
        <p:nvGrpSpPr>
          <p:cNvPr id="21" name="Graphique 5">
            <a:extLst>
              <a:ext uri="{FF2B5EF4-FFF2-40B4-BE49-F238E27FC236}">
                <a16:creationId xmlns:a16="http://schemas.microsoft.com/office/drawing/2014/main" id="{D06F2552-E83E-15F1-EB89-82EC142CBC44}"/>
              </a:ext>
            </a:extLst>
          </p:cNvPr>
          <p:cNvGrpSpPr/>
          <p:nvPr/>
        </p:nvGrpSpPr>
        <p:grpSpPr>
          <a:xfrm rot="7038624" flipH="1">
            <a:off x="280230" y="1717410"/>
            <a:ext cx="543939" cy="179814"/>
            <a:chOff x="2991306" y="6087104"/>
            <a:chExt cx="360877" cy="119298"/>
          </a:xfrm>
          <a:noFill/>
        </p:grpSpPr>
        <p:sp>
          <p:nvSpPr>
            <p:cNvPr id="22" name="Forme libre : forme 33">
              <a:extLst>
                <a:ext uri="{FF2B5EF4-FFF2-40B4-BE49-F238E27FC236}">
                  <a16:creationId xmlns:a16="http://schemas.microsoft.com/office/drawing/2014/main" id="{93DA0014-32E0-8ADE-E53C-26D9A4471A3C}"/>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3" name="Forme libre : forme 34">
              <a:extLst>
                <a:ext uri="{FF2B5EF4-FFF2-40B4-BE49-F238E27FC236}">
                  <a16:creationId xmlns:a16="http://schemas.microsoft.com/office/drawing/2014/main" id="{BA6F4B14-E632-4B86-471F-6BFD417050AE}"/>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sp>
        <p:nvSpPr>
          <p:cNvPr id="24" name="Forme libre : forme 47">
            <a:extLst>
              <a:ext uri="{FF2B5EF4-FFF2-40B4-BE49-F238E27FC236}">
                <a16:creationId xmlns:a16="http://schemas.microsoft.com/office/drawing/2014/main" id="{E18C273F-45BE-552A-F31C-23348A5BE768}"/>
              </a:ext>
            </a:extLst>
          </p:cNvPr>
          <p:cNvSpPr/>
          <p:nvPr/>
        </p:nvSpPr>
        <p:spPr>
          <a:xfrm>
            <a:off x="1771976"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5" name="Forme libre : forme 48">
            <a:extLst>
              <a:ext uri="{FF2B5EF4-FFF2-40B4-BE49-F238E27FC236}">
                <a16:creationId xmlns:a16="http://schemas.microsoft.com/office/drawing/2014/main" id="{0F62AEA6-0EB3-6BE4-3B9B-4DE4B713673B}"/>
              </a:ext>
            </a:extLst>
          </p:cNvPr>
          <p:cNvSpPr/>
          <p:nvPr/>
        </p:nvSpPr>
        <p:spPr>
          <a:xfrm>
            <a:off x="5609945"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6" name="Forme libre : forme 49">
            <a:extLst>
              <a:ext uri="{FF2B5EF4-FFF2-40B4-BE49-F238E27FC236}">
                <a16:creationId xmlns:a16="http://schemas.microsoft.com/office/drawing/2014/main" id="{2DE54EDA-D932-9880-2798-0F2C5825E769}"/>
              </a:ext>
            </a:extLst>
          </p:cNvPr>
          <p:cNvSpPr/>
          <p:nvPr/>
        </p:nvSpPr>
        <p:spPr>
          <a:xfrm>
            <a:off x="9470358"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34" name="Text Placeholder 33">
            <a:extLst>
              <a:ext uri="{FF2B5EF4-FFF2-40B4-BE49-F238E27FC236}">
                <a16:creationId xmlns:a16="http://schemas.microsoft.com/office/drawing/2014/main" id="{15348936-B81E-1E18-3890-AB0C643EC614}"/>
              </a:ext>
            </a:extLst>
          </p:cNvPr>
          <p:cNvSpPr>
            <a:spLocks noGrp="1"/>
          </p:cNvSpPr>
          <p:nvPr>
            <p:ph type="body" sz="quarter" idx="16" hasCustomPrompt="1"/>
          </p:nvPr>
        </p:nvSpPr>
        <p:spPr>
          <a:xfrm>
            <a:off x="812800" y="3174999"/>
            <a:ext cx="2824363" cy="2677656"/>
          </a:xfrm>
          <a:prstGeom prst="rect">
            <a:avLst/>
          </a:prstGeom>
        </p:spPr>
        <p:txBody>
          <a:bodyPr>
            <a:spAutoFit/>
          </a:bodyPr>
          <a:lstStyle>
            <a:lvl1pPr marL="0" indent="0">
              <a:lnSpc>
                <a:spcPct val="100000"/>
              </a:lnSpc>
              <a:buNone/>
              <a:defRPr sz="1400">
                <a:solidFill>
                  <a:schemeClr val="tx1"/>
                </a:solidFill>
                <a:latin typeface="Tenorite" panose="00000500000000000000" pitchFamily="2" charset="0"/>
              </a:defRPr>
            </a:lvl1pPr>
          </a:lstStyle>
          <a:p>
            <a:pPr lvl="0"/>
            <a:r>
              <a:rPr lang="en-US"/>
              <a:t>Click to edit 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et </a:t>
            </a:r>
            <a:r>
              <a:rPr lang="en-US" err="1"/>
              <a:t>scelerisque</a:t>
            </a:r>
            <a:r>
              <a:rPr lang="en-US"/>
              <a:t> ante. Aenean </a:t>
            </a:r>
            <a:r>
              <a:rPr lang="en-US" err="1"/>
              <a:t>iaculis</a:t>
            </a:r>
            <a:r>
              <a:rPr lang="en-US"/>
              <a:t> ante in </a:t>
            </a:r>
            <a:r>
              <a:rPr lang="en-US" err="1"/>
              <a:t>velit</a:t>
            </a:r>
            <a:r>
              <a:rPr lang="en-US"/>
              <a:t> </a:t>
            </a:r>
            <a:r>
              <a:rPr lang="en-US" err="1"/>
              <a:t>consequat</a:t>
            </a:r>
            <a:r>
              <a:rPr lang="en-US"/>
              <a:t> </a:t>
            </a:r>
            <a:r>
              <a:rPr lang="en-US" err="1"/>
              <a:t>sollicitudin</a:t>
            </a:r>
            <a:r>
              <a:rPr lang="en-US"/>
              <a:t>. Duis </a:t>
            </a:r>
            <a:r>
              <a:rPr lang="en-US" err="1"/>
              <a:t>eu</a:t>
            </a:r>
            <a:r>
              <a:rPr lang="en-US"/>
              <a:t> ante vel </a:t>
            </a:r>
            <a:r>
              <a:rPr lang="en-US" err="1"/>
              <a:t>arcu</a:t>
            </a:r>
            <a:r>
              <a:rPr lang="en-US"/>
              <a:t> </a:t>
            </a:r>
            <a:r>
              <a:rPr lang="en-US" err="1"/>
              <a:t>consectetur</a:t>
            </a:r>
            <a:r>
              <a:rPr lang="en-US"/>
              <a:t> pulvinar. </a:t>
            </a:r>
            <a:r>
              <a:rPr lang="en-US" err="1"/>
              <a:t>Nulla</a:t>
            </a:r>
            <a:r>
              <a:rPr lang="en-US"/>
              <a:t> </a:t>
            </a:r>
            <a:r>
              <a:rPr lang="en-US" err="1"/>
              <a:t>facilisi</a:t>
            </a:r>
            <a:r>
              <a:rPr lang="en-US"/>
              <a:t>. Morbi </a:t>
            </a:r>
            <a:r>
              <a:rPr lang="en-US" err="1"/>
              <a:t>vulputate</a:t>
            </a:r>
            <a:r>
              <a:rPr lang="en-US"/>
              <a:t> convallis </a:t>
            </a:r>
            <a:r>
              <a:rPr lang="en-US" err="1"/>
              <a:t>leo</a:t>
            </a:r>
            <a:r>
              <a:rPr lang="en-US"/>
              <a:t>. Aenean </a:t>
            </a:r>
            <a:r>
              <a:rPr lang="en-US" err="1"/>
              <a:t>rhoncus</a:t>
            </a:r>
            <a:r>
              <a:rPr lang="en-US"/>
              <a:t> </a:t>
            </a:r>
            <a:r>
              <a:rPr lang="en-US" err="1"/>
              <a:t>viverra</a:t>
            </a:r>
            <a:r>
              <a:rPr lang="en-US"/>
              <a:t> </a:t>
            </a:r>
            <a:r>
              <a:rPr lang="en-US" err="1"/>
              <a:t>justo</a:t>
            </a:r>
            <a:r>
              <a:rPr lang="en-US"/>
              <a:t> </a:t>
            </a:r>
            <a:r>
              <a:rPr lang="en-US" err="1"/>
              <a:t>nec</a:t>
            </a:r>
            <a:r>
              <a:rPr lang="en-US"/>
              <a:t> </a:t>
            </a:r>
            <a:r>
              <a:rPr lang="en-US" err="1"/>
              <a:t>dignissim</a:t>
            </a:r>
            <a:r>
              <a:rPr lang="en-US"/>
              <a:t>. Nam et </a:t>
            </a:r>
            <a:r>
              <a:rPr lang="en-US" err="1"/>
              <a:t>luctus</a:t>
            </a:r>
            <a:r>
              <a:rPr lang="en-US"/>
              <a:t> </a:t>
            </a:r>
            <a:r>
              <a:rPr lang="en-US" err="1"/>
              <a:t>tellus</a:t>
            </a:r>
            <a:r>
              <a:rPr lang="en-US"/>
              <a:t>. Sed ac </a:t>
            </a:r>
            <a:r>
              <a:rPr lang="en-US" err="1"/>
              <a:t>risus</a:t>
            </a:r>
            <a:r>
              <a:rPr lang="en-US"/>
              <a:t> </a:t>
            </a:r>
            <a:r>
              <a:rPr lang="en-US" err="1"/>
              <a:t>neque</a:t>
            </a:r>
            <a:r>
              <a:rPr lang="en-US"/>
              <a:t>. Sed </a:t>
            </a:r>
            <a:r>
              <a:rPr lang="en-US" err="1"/>
              <a:t>vehicula</a:t>
            </a:r>
            <a:r>
              <a:rPr lang="en-US"/>
              <a:t> </a:t>
            </a:r>
            <a:r>
              <a:rPr lang="en-US" err="1"/>
              <a:t>purus</a:t>
            </a:r>
            <a:r>
              <a:rPr lang="en-US"/>
              <a:t> vel vestibulum </a:t>
            </a:r>
            <a:r>
              <a:rPr lang="en-US" err="1"/>
              <a:t>egestas</a:t>
            </a:r>
            <a:r>
              <a:rPr lang="en-US"/>
              <a:t>. Maecenas </a:t>
            </a:r>
            <a:r>
              <a:rPr lang="en-US" err="1"/>
              <a:t>ut</a:t>
            </a:r>
            <a:r>
              <a:rPr lang="en-US"/>
              <a:t> </a:t>
            </a:r>
            <a:r>
              <a:rPr lang="en-US" err="1"/>
              <a:t>odio</a:t>
            </a:r>
            <a:r>
              <a:rPr lang="en-US"/>
              <a:t> </a:t>
            </a:r>
            <a:r>
              <a:rPr lang="en-US" err="1"/>
              <a:t>nisl</a:t>
            </a:r>
            <a:r>
              <a:rPr lang="en-US"/>
              <a:t>. </a:t>
            </a:r>
          </a:p>
        </p:txBody>
      </p:sp>
      <p:sp>
        <p:nvSpPr>
          <p:cNvPr id="35" name="Text Placeholder 33">
            <a:extLst>
              <a:ext uri="{FF2B5EF4-FFF2-40B4-BE49-F238E27FC236}">
                <a16:creationId xmlns:a16="http://schemas.microsoft.com/office/drawing/2014/main" id="{A77DE664-3F4D-ACD7-9A0E-C24D642F270E}"/>
              </a:ext>
            </a:extLst>
          </p:cNvPr>
          <p:cNvSpPr>
            <a:spLocks noGrp="1"/>
          </p:cNvSpPr>
          <p:nvPr>
            <p:ph type="body" sz="quarter" idx="17" hasCustomPrompt="1"/>
          </p:nvPr>
        </p:nvSpPr>
        <p:spPr>
          <a:xfrm>
            <a:off x="4683814" y="3174999"/>
            <a:ext cx="2824363" cy="2677656"/>
          </a:xfrm>
          <a:prstGeom prst="rect">
            <a:avLst/>
          </a:prstGeom>
        </p:spPr>
        <p:txBody>
          <a:bodyPr>
            <a:spAutoFit/>
          </a:bodyPr>
          <a:lstStyle>
            <a:lvl1pPr marL="0" indent="0">
              <a:lnSpc>
                <a:spcPct val="100000"/>
              </a:lnSpc>
              <a:buNone/>
              <a:defRPr sz="1400">
                <a:solidFill>
                  <a:schemeClr val="tx1"/>
                </a:solidFill>
                <a:latin typeface="Tenorite" panose="00000500000000000000" pitchFamily="2" charset="0"/>
              </a:defRPr>
            </a:lvl1pPr>
          </a:lstStyle>
          <a:p>
            <a:pPr lvl="0"/>
            <a:r>
              <a:rPr lang="en-US"/>
              <a:t>Click to edit Lorem ipsum dolor sit amet, consectetur adipiscing elit. Nunc et scelerisque ante. Aenean iaculis ante in velit consequat sollicitudin. Duis eu ante vel arcu consectetur pulvinar. Nulla facilisi. Morbi vulputate convallis leo. Aenean rhoncus viverra justo nec dignissim. Nam et luctus tellus. Sed ac risus neque. Sed vehicula purus vel vestibulum egestas. Maecenas ut odio nisl. </a:t>
            </a:r>
          </a:p>
        </p:txBody>
      </p:sp>
      <p:sp>
        <p:nvSpPr>
          <p:cNvPr id="36" name="Text Placeholder 33">
            <a:extLst>
              <a:ext uri="{FF2B5EF4-FFF2-40B4-BE49-F238E27FC236}">
                <a16:creationId xmlns:a16="http://schemas.microsoft.com/office/drawing/2014/main" id="{A7226160-F725-132D-DE9D-78230FAEBE64}"/>
              </a:ext>
            </a:extLst>
          </p:cNvPr>
          <p:cNvSpPr>
            <a:spLocks noGrp="1"/>
          </p:cNvSpPr>
          <p:nvPr>
            <p:ph type="body" sz="quarter" idx="18" hasCustomPrompt="1"/>
          </p:nvPr>
        </p:nvSpPr>
        <p:spPr>
          <a:xfrm>
            <a:off x="8544227" y="3174999"/>
            <a:ext cx="2824363" cy="2677656"/>
          </a:xfrm>
          <a:prstGeom prst="rect">
            <a:avLst/>
          </a:prstGeom>
        </p:spPr>
        <p:txBody>
          <a:bodyPr>
            <a:spAutoFit/>
          </a:bodyPr>
          <a:lstStyle>
            <a:lvl1pPr marL="0" indent="0">
              <a:lnSpc>
                <a:spcPct val="100000"/>
              </a:lnSpc>
              <a:buNone/>
              <a:defRPr sz="1400">
                <a:solidFill>
                  <a:schemeClr val="tx1"/>
                </a:solidFill>
                <a:latin typeface="Tenorite" panose="00000500000000000000" pitchFamily="2" charset="0"/>
              </a:defRPr>
            </a:lvl1pPr>
          </a:lstStyle>
          <a:p>
            <a:pPr lvl="0"/>
            <a:r>
              <a:rPr lang="en-US"/>
              <a:t>Click to edit Lorem ipsum dolor sit amet, consectetur adipiscing elit. Nunc et scelerisque ante. Aenean iaculis ante in velit consequat sollicitudin. Duis eu ante vel arcu consectetur pulvinar. Nulla facilisi. Morbi vulputate convallis leo. Aenean rhoncus viverra justo nec dignissim. Nam et luctus tellus. Sed ac risus neque. Sed vehicula purus vel vestibulum egestas. Maecenas ut odio nisl. </a:t>
            </a:r>
          </a:p>
        </p:txBody>
      </p:sp>
      <p:sp>
        <p:nvSpPr>
          <p:cNvPr id="40" name="Text Placeholder 39">
            <a:extLst>
              <a:ext uri="{FF2B5EF4-FFF2-40B4-BE49-F238E27FC236}">
                <a16:creationId xmlns:a16="http://schemas.microsoft.com/office/drawing/2014/main" id="{5E86EFE3-4769-5AC1-5908-3A2344FB6C05}"/>
              </a:ext>
            </a:extLst>
          </p:cNvPr>
          <p:cNvSpPr>
            <a:spLocks noGrp="1"/>
          </p:cNvSpPr>
          <p:nvPr>
            <p:ph type="body" sz="quarter" idx="19" hasCustomPrompt="1"/>
          </p:nvPr>
        </p:nvSpPr>
        <p:spPr>
          <a:xfrm>
            <a:off x="1686527" y="2087805"/>
            <a:ext cx="1143000" cy="946413"/>
          </a:xfrm>
          <a:prstGeom prst="rect">
            <a:avLst/>
          </a:prstGeom>
        </p:spPr>
        <p:txBody>
          <a:bodyPr>
            <a:noAutofit/>
          </a:bodyPr>
          <a:lstStyle>
            <a:lvl1pPr marL="0" indent="0" algn="ctr">
              <a:buNone/>
              <a:defRPr sz="6000">
                <a:solidFill>
                  <a:schemeClr val="tx2"/>
                </a:solidFill>
                <a:latin typeface="Dreaming Outloud Pro" panose="03050502040302030504" pitchFamily="66" charset="0"/>
                <a:cs typeface="Dreaming Outloud Pro" panose="03050502040302030504" pitchFamily="66" charset="0"/>
              </a:defRPr>
            </a:lvl1pPr>
          </a:lstStyle>
          <a:p>
            <a:pPr lvl="0"/>
            <a:r>
              <a:rPr lang="en-US"/>
              <a:t>#1</a:t>
            </a:r>
            <a:endParaRPr lang="fr-FR"/>
          </a:p>
        </p:txBody>
      </p:sp>
      <p:sp>
        <p:nvSpPr>
          <p:cNvPr id="41" name="Text Placeholder 39">
            <a:extLst>
              <a:ext uri="{FF2B5EF4-FFF2-40B4-BE49-F238E27FC236}">
                <a16:creationId xmlns:a16="http://schemas.microsoft.com/office/drawing/2014/main" id="{BE8F1381-A4F9-AA7D-1E10-F1E2434778D1}"/>
              </a:ext>
            </a:extLst>
          </p:cNvPr>
          <p:cNvSpPr>
            <a:spLocks noGrp="1"/>
          </p:cNvSpPr>
          <p:nvPr>
            <p:ph type="body" sz="quarter" idx="20" hasCustomPrompt="1"/>
          </p:nvPr>
        </p:nvSpPr>
        <p:spPr>
          <a:xfrm>
            <a:off x="5524495" y="2087805"/>
            <a:ext cx="1143000" cy="946413"/>
          </a:xfrm>
          <a:prstGeom prst="rect">
            <a:avLst/>
          </a:prstGeom>
        </p:spPr>
        <p:txBody>
          <a:bodyPr>
            <a:noAutofit/>
          </a:bodyPr>
          <a:lstStyle>
            <a:lvl1pPr marL="0" indent="0" algn="ctr">
              <a:buNone/>
              <a:defRPr sz="6000">
                <a:solidFill>
                  <a:schemeClr val="tx2"/>
                </a:solidFill>
                <a:latin typeface="Dreaming Outloud Pro" panose="03050502040302030504" pitchFamily="66" charset="0"/>
                <a:cs typeface="Dreaming Outloud Pro" panose="03050502040302030504" pitchFamily="66" charset="0"/>
              </a:defRPr>
            </a:lvl1pPr>
          </a:lstStyle>
          <a:p>
            <a:pPr lvl="0"/>
            <a:r>
              <a:rPr lang="en-US"/>
              <a:t>#2</a:t>
            </a:r>
            <a:endParaRPr lang="fr-FR"/>
          </a:p>
        </p:txBody>
      </p:sp>
      <p:sp>
        <p:nvSpPr>
          <p:cNvPr id="42" name="Text Placeholder 39">
            <a:extLst>
              <a:ext uri="{FF2B5EF4-FFF2-40B4-BE49-F238E27FC236}">
                <a16:creationId xmlns:a16="http://schemas.microsoft.com/office/drawing/2014/main" id="{89FCC1F7-BBAB-8883-5DFC-D5E1EA965D5A}"/>
              </a:ext>
            </a:extLst>
          </p:cNvPr>
          <p:cNvSpPr>
            <a:spLocks noGrp="1"/>
          </p:cNvSpPr>
          <p:nvPr>
            <p:ph type="body" sz="quarter" idx="21" hasCustomPrompt="1"/>
          </p:nvPr>
        </p:nvSpPr>
        <p:spPr>
          <a:xfrm>
            <a:off x="9384908" y="2087805"/>
            <a:ext cx="1143000" cy="946413"/>
          </a:xfrm>
          <a:prstGeom prst="rect">
            <a:avLst/>
          </a:prstGeom>
        </p:spPr>
        <p:txBody>
          <a:bodyPr>
            <a:noAutofit/>
          </a:bodyPr>
          <a:lstStyle>
            <a:lvl1pPr marL="0" indent="0" algn="ctr">
              <a:buNone/>
              <a:defRPr sz="6000">
                <a:solidFill>
                  <a:schemeClr val="tx2"/>
                </a:solidFill>
                <a:latin typeface="Dreaming Outloud Pro" panose="03050502040302030504" pitchFamily="66" charset="0"/>
                <a:cs typeface="Dreaming Outloud Pro" panose="03050502040302030504" pitchFamily="66" charset="0"/>
              </a:defRPr>
            </a:lvl1pPr>
          </a:lstStyle>
          <a:p>
            <a:pPr lvl="0"/>
            <a:r>
              <a:rPr lang="en-US"/>
              <a:t>#3</a:t>
            </a:r>
            <a:endParaRPr lang="fr-FR"/>
          </a:p>
        </p:txBody>
      </p:sp>
      <p:sp>
        <p:nvSpPr>
          <p:cNvPr id="43" name="Title 1">
            <a:extLst>
              <a:ext uri="{FF2B5EF4-FFF2-40B4-BE49-F238E27FC236}">
                <a16:creationId xmlns:a16="http://schemas.microsoft.com/office/drawing/2014/main" id="{18383F74-D0B2-F5AB-D860-59A7644E4F68}"/>
              </a:ext>
            </a:extLst>
          </p:cNvPr>
          <p:cNvSpPr>
            <a:spLocks noGrp="1"/>
          </p:cNvSpPr>
          <p:nvPr>
            <p:ph type="title" hasCustomPrompt="1"/>
          </p:nvPr>
        </p:nvSpPr>
        <p:spPr>
          <a:xfrm>
            <a:off x="435610" y="189100"/>
            <a:ext cx="9140400" cy="490904"/>
          </a:xfrm>
          <a:prstGeom prst="rect">
            <a:avLst/>
          </a:prstGeom>
        </p:spPr>
        <p:txBody>
          <a:bodyPr wrap="square" anchor="t" anchorCtr="0">
            <a:spAutoFit/>
          </a:bodyPr>
          <a:lstStyle>
            <a:lvl1pPr algn="l">
              <a:defRPr sz="2800" b="1" cap="none" baseline="0">
                <a:solidFill>
                  <a:schemeClr val="tx2"/>
                </a:solidFill>
                <a:latin typeface="Tenorite" panose="00000500000000000000" pitchFamily="2" charset="0"/>
              </a:defRPr>
            </a:lvl1pPr>
          </a:lstStyle>
          <a:p>
            <a:r>
              <a:rPr lang="en-US" err="1"/>
              <a:t>Clicca</a:t>
            </a:r>
            <a:r>
              <a:rPr lang="en-US"/>
              <a:t> per </a:t>
            </a:r>
            <a:r>
              <a:rPr lang="en-US" err="1"/>
              <a:t>modificare</a:t>
            </a:r>
            <a:r>
              <a:rPr lang="en-US"/>
              <a:t> il </a:t>
            </a:r>
            <a:r>
              <a:rPr lang="en-US" err="1"/>
              <a:t>titolo</a:t>
            </a:r>
            <a:endParaRPr lang="fr-FR"/>
          </a:p>
        </p:txBody>
      </p:sp>
      <p:sp>
        <p:nvSpPr>
          <p:cNvPr id="44" name="Text Placeholder 9">
            <a:extLst>
              <a:ext uri="{FF2B5EF4-FFF2-40B4-BE49-F238E27FC236}">
                <a16:creationId xmlns:a16="http://schemas.microsoft.com/office/drawing/2014/main" id="{2ABF52A2-E502-4AD6-A416-2AD5E277B93F}"/>
              </a:ext>
            </a:extLst>
          </p:cNvPr>
          <p:cNvSpPr>
            <a:spLocks noGrp="1"/>
          </p:cNvSpPr>
          <p:nvPr>
            <p:ph type="body" sz="quarter" idx="13" hasCustomPrompt="1"/>
          </p:nvPr>
        </p:nvSpPr>
        <p:spPr>
          <a:xfrm>
            <a:off x="432479" y="678359"/>
            <a:ext cx="9140400" cy="320088"/>
          </a:xfrm>
          <a:prstGeom prst="rect">
            <a:avLst/>
          </a:prstGeom>
        </p:spPr>
        <p:txBody>
          <a:bodyPr wrap="square" anchor="t">
            <a:spAutoFit/>
          </a:bodyPr>
          <a:lstStyle>
            <a:lvl1pPr marL="0" indent="0">
              <a:buNone/>
              <a:defRPr sz="1600">
                <a:solidFill>
                  <a:schemeClr val="accent2"/>
                </a:solidFill>
                <a:latin typeface="Dreaming Outloud Pro" panose="03050502040302030504" pitchFamily="66" charset="0"/>
                <a:cs typeface="Dreaming Outloud Pro" panose="03050502040302030504" pitchFamily="66" charset="0"/>
              </a:defRPr>
            </a:lvl1pPr>
            <a:lvl2pPr marL="457200" indent="0">
              <a:buNone/>
              <a:defRPr>
                <a:solidFill>
                  <a:schemeClr val="accent2"/>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en-US" err="1"/>
              <a:t>Clicca</a:t>
            </a:r>
            <a:r>
              <a:rPr lang="en-US"/>
              <a:t> per </a:t>
            </a:r>
            <a:r>
              <a:rPr lang="en-US" err="1"/>
              <a:t>modificare</a:t>
            </a:r>
            <a:r>
              <a:rPr lang="en-US"/>
              <a:t> </a:t>
            </a:r>
            <a:r>
              <a:rPr lang="en-US" err="1"/>
              <a:t>i</a:t>
            </a:r>
            <a:r>
              <a:rPr lang="en-US"/>
              <a:t> </a:t>
            </a:r>
            <a:r>
              <a:rPr lang="en-US" err="1"/>
              <a:t>sottotitoli</a:t>
            </a:r>
            <a:endParaRPr lang="fr-FR"/>
          </a:p>
        </p:txBody>
      </p:sp>
      <p:grpSp>
        <p:nvGrpSpPr>
          <p:cNvPr id="27" name="Graphique 5">
            <a:extLst>
              <a:ext uri="{FF2B5EF4-FFF2-40B4-BE49-F238E27FC236}">
                <a16:creationId xmlns:a16="http://schemas.microsoft.com/office/drawing/2014/main" id="{96937BF4-A468-0415-4EBD-D3C378002F19}"/>
              </a:ext>
            </a:extLst>
          </p:cNvPr>
          <p:cNvGrpSpPr/>
          <p:nvPr/>
        </p:nvGrpSpPr>
        <p:grpSpPr>
          <a:xfrm rot="14130095">
            <a:off x="11354005" y="1648648"/>
            <a:ext cx="543939" cy="179814"/>
            <a:chOff x="2991306" y="6087104"/>
            <a:chExt cx="360877" cy="119298"/>
          </a:xfrm>
          <a:noFill/>
        </p:grpSpPr>
        <p:sp>
          <p:nvSpPr>
            <p:cNvPr id="28" name="Forme libre : forme 30">
              <a:extLst>
                <a:ext uri="{FF2B5EF4-FFF2-40B4-BE49-F238E27FC236}">
                  <a16:creationId xmlns:a16="http://schemas.microsoft.com/office/drawing/2014/main" id="{856B6283-ED09-6EBB-0137-CCCCA8419BDB}"/>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9" name="Forme libre : forme 31">
              <a:extLst>
                <a:ext uri="{FF2B5EF4-FFF2-40B4-BE49-F238E27FC236}">
                  <a16:creationId xmlns:a16="http://schemas.microsoft.com/office/drawing/2014/main" id="{1FE5099F-BF33-5AB0-F5D2-0A2174CBFD62}"/>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grpSp>
        <p:nvGrpSpPr>
          <p:cNvPr id="30" name="Graphique 5">
            <a:extLst>
              <a:ext uri="{FF2B5EF4-FFF2-40B4-BE49-F238E27FC236}">
                <a16:creationId xmlns:a16="http://schemas.microsoft.com/office/drawing/2014/main" id="{EBF22D8A-A1A8-7070-55F5-9D0809CF25E9}"/>
              </a:ext>
            </a:extLst>
          </p:cNvPr>
          <p:cNvGrpSpPr/>
          <p:nvPr/>
        </p:nvGrpSpPr>
        <p:grpSpPr>
          <a:xfrm rot="7038624" flipH="1">
            <a:off x="280230" y="1717410"/>
            <a:ext cx="543939" cy="179814"/>
            <a:chOff x="2991306" y="6087104"/>
            <a:chExt cx="360877" cy="119298"/>
          </a:xfrm>
          <a:noFill/>
        </p:grpSpPr>
        <p:sp>
          <p:nvSpPr>
            <p:cNvPr id="31" name="Forme libre : forme 33">
              <a:extLst>
                <a:ext uri="{FF2B5EF4-FFF2-40B4-BE49-F238E27FC236}">
                  <a16:creationId xmlns:a16="http://schemas.microsoft.com/office/drawing/2014/main" id="{C8CD2E47-0877-D20D-6715-47CC8ACDC62A}"/>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32" name="Forme libre : forme 34">
              <a:extLst>
                <a:ext uri="{FF2B5EF4-FFF2-40B4-BE49-F238E27FC236}">
                  <a16:creationId xmlns:a16="http://schemas.microsoft.com/office/drawing/2014/main" id="{0B8ED554-9086-60B4-BB1F-5C0C6B7151B7}"/>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sp>
        <p:nvSpPr>
          <p:cNvPr id="33" name="Forme libre : forme 47">
            <a:extLst>
              <a:ext uri="{FF2B5EF4-FFF2-40B4-BE49-F238E27FC236}">
                <a16:creationId xmlns:a16="http://schemas.microsoft.com/office/drawing/2014/main" id="{D8D7F937-9FA2-A0EC-236E-FA3D4244EFC6}"/>
              </a:ext>
            </a:extLst>
          </p:cNvPr>
          <p:cNvSpPr/>
          <p:nvPr/>
        </p:nvSpPr>
        <p:spPr>
          <a:xfrm>
            <a:off x="1771976"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37" name="Forme libre : forme 48">
            <a:extLst>
              <a:ext uri="{FF2B5EF4-FFF2-40B4-BE49-F238E27FC236}">
                <a16:creationId xmlns:a16="http://schemas.microsoft.com/office/drawing/2014/main" id="{FAFFF871-3816-04C2-9C4D-1CBC1FCC7DC8}"/>
              </a:ext>
            </a:extLst>
          </p:cNvPr>
          <p:cNvSpPr/>
          <p:nvPr/>
        </p:nvSpPr>
        <p:spPr>
          <a:xfrm>
            <a:off x="5609945"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38" name="Forme libre : forme 49">
            <a:extLst>
              <a:ext uri="{FF2B5EF4-FFF2-40B4-BE49-F238E27FC236}">
                <a16:creationId xmlns:a16="http://schemas.microsoft.com/office/drawing/2014/main" id="{ACD03489-BFEC-FB17-EE3F-341153AC4C98}"/>
              </a:ext>
            </a:extLst>
          </p:cNvPr>
          <p:cNvSpPr/>
          <p:nvPr/>
        </p:nvSpPr>
        <p:spPr>
          <a:xfrm>
            <a:off x="9470358"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Tree>
    <p:extLst>
      <p:ext uri="{BB962C8B-B14F-4D97-AF65-F5344CB8AC3E}">
        <p14:creationId xmlns:p14="http://schemas.microsoft.com/office/powerpoint/2010/main" val="2732880284"/>
      </p:ext>
    </p:extLst>
  </p:cSld>
  <p:clrMapOvr>
    <a:overrideClrMapping bg1="lt1" tx1="dk1" bg2="lt2" tx2="dk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Cover Slide">
    <p:spTree>
      <p:nvGrpSpPr>
        <p:cNvPr id="1" name=""/>
        <p:cNvGrpSpPr/>
        <p:nvPr/>
      </p:nvGrpSpPr>
      <p:grpSpPr>
        <a:xfrm>
          <a:off x="0" y="0"/>
          <a:ext cx="0" cy="0"/>
          <a:chOff x="0" y="0"/>
          <a:chExt cx="0" cy="0"/>
        </a:xfrm>
      </p:grpSpPr>
      <p:sp>
        <p:nvSpPr>
          <p:cNvPr id="15" name="Title 1"/>
          <p:cNvSpPr>
            <a:spLocks noGrp="1"/>
          </p:cNvSpPr>
          <p:nvPr>
            <p:ph type="ctrTitle" hasCustomPrompt="1"/>
          </p:nvPr>
        </p:nvSpPr>
        <p:spPr bwMode="white">
          <a:xfrm>
            <a:off x="2527301" y="838200"/>
            <a:ext cx="7124700" cy="914400"/>
          </a:xfrm>
        </p:spPr>
        <p:txBody>
          <a:bodyPr anchor="t" anchorCtr="0">
            <a:noAutofit/>
          </a:bodyPr>
          <a:lstStyle>
            <a:lvl1pPr>
              <a:lnSpc>
                <a:spcPct val="90000"/>
              </a:lnSpc>
              <a:defRPr sz="3200" b="1" i="1" baseline="0">
                <a:solidFill>
                  <a:schemeClr val="bg1"/>
                </a:solidFill>
              </a:defRPr>
            </a:lvl1pPr>
          </a:lstStyle>
          <a:p>
            <a:r>
              <a:rPr lang="en-GB" noProof="0"/>
              <a:t>Click to add the presentation’s main title</a:t>
            </a:r>
          </a:p>
        </p:txBody>
      </p:sp>
      <p:sp>
        <p:nvSpPr>
          <p:cNvPr id="18" name="Subtitle 2"/>
          <p:cNvSpPr>
            <a:spLocks noGrp="1"/>
          </p:cNvSpPr>
          <p:nvPr>
            <p:ph type="subTitle" idx="1" hasCustomPrompt="1"/>
          </p:nvPr>
        </p:nvSpPr>
        <p:spPr bwMode="white">
          <a:xfrm>
            <a:off x="2527301" y="1828800"/>
            <a:ext cx="7124700"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a:t>Subtitle and date (move higher if title is only one line)</a:t>
            </a:r>
          </a:p>
        </p:txBody>
      </p:sp>
      <p:sp>
        <p:nvSpPr>
          <p:cNvPr id="21" name="Text Placeholder 31"/>
          <p:cNvSpPr>
            <a:spLocks noGrp="1"/>
          </p:cNvSpPr>
          <p:nvPr>
            <p:ph type="body" sz="quarter" idx="10" hasCustomPrompt="1"/>
          </p:nvPr>
        </p:nvSpPr>
        <p:spPr bwMode="white">
          <a:xfrm>
            <a:off x="2527300" y="374904"/>
            <a:ext cx="5474208"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err="1"/>
              <a:t>www.pwc.com</a:t>
            </a:r>
            <a:endParaRPr lang="en-GB" noProof="0"/>
          </a:p>
        </p:txBody>
      </p:sp>
    </p:spTree>
    <p:extLst>
      <p:ext uri="{BB962C8B-B14F-4D97-AF65-F5344CB8AC3E}">
        <p14:creationId xmlns:p14="http://schemas.microsoft.com/office/powerpoint/2010/main" val="36106680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x_Colorati">
    <p:bg>
      <p:bgRef idx="1001">
        <a:schemeClr val="bg1"/>
      </p:bgRef>
    </p:bg>
    <p:spTree>
      <p:nvGrpSpPr>
        <p:cNvPr id="1" name=""/>
        <p:cNvGrpSpPr/>
        <p:nvPr/>
      </p:nvGrpSpPr>
      <p:grpSpPr>
        <a:xfrm>
          <a:off x="0" y="0"/>
          <a:ext cx="0" cy="0"/>
          <a:chOff x="0" y="0"/>
          <a:chExt cx="0" cy="0"/>
        </a:xfrm>
      </p:grpSpPr>
      <p:pic>
        <p:nvPicPr>
          <p:cNvPr id="2" name="Graphic 18">
            <a:extLst>
              <a:ext uri="{FF2B5EF4-FFF2-40B4-BE49-F238E27FC236}">
                <a16:creationId xmlns:a16="http://schemas.microsoft.com/office/drawing/2014/main" id="{83BF1DEC-E2ED-7CEB-4881-125D45B9AB5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340" r="9033" b="51631"/>
          <a:stretch>
            <a:fillRect/>
          </a:stretch>
        </p:blipFill>
        <p:spPr>
          <a:xfrm rot="21346722">
            <a:off x="55570" y="3748900"/>
            <a:ext cx="12265354" cy="3318685"/>
          </a:xfrm>
          <a:custGeom>
            <a:avLst/>
            <a:gdLst>
              <a:gd name="connsiteX0" fmla="*/ 10156697 w 12391698"/>
              <a:gd name="connsiteY0" fmla="*/ 0 h 3318685"/>
              <a:gd name="connsiteX1" fmla="*/ 12391698 w 12391698"/>
              <a:gd name="connsiteY1" fmla="*/ 164964 h 3318685"/>
              <a:gd name="connsiteX2" fmla="*/ 12158925 w 12391698"/>
              <a:gd name="connsiteY2" fmla="*/ 3318685 h 3318685"/>
              <a:gd name="connsiteX3" fmla="*/ 0 w 12391698"/>
              <a:gd name="connsiteY3" fmla="*/ 2421245 h 3318685"/>
              <a:gd name="connsiteX4" fmla="*/ 178710 w 12391698"/>
              <a:gd name="connsiteY4" fmla="*/ 0 h 331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1698" h="3318685">
                <a:moveTo>
                  <a:pt x="10156697" y="0"/>
                </a:moveTo>
                <a:lnTo>
                  <a:pt x="12391698" y="164964"/>
                </a:lnTo>
                <a:lnTo>
                  <a:pt x="12158925" y="3318685"/>
                </a:lnTo>
                <a:lnTo>
                  <a:pt x="0" y="2421245"/>
                </a:lnTo>
                <a:lnTo>
                  <a:pt x="178710" y="0"/>
                </a:lnTo>
                <a:close/>
              </a:path>
            </a:pathLst>
          </a:custGeom>
        </p:spPr>
      </p:pic>
      <p:sp>
        <p:nvSpPr>
          <p:cNvPr id="3" name="Forme libre : forme 2">
            <a:extLst>
              <a:ext uri="{FF2B5EF4-FFF2-40B4-BE49-F238E27FC236}">
                <a16:creationId xmlns:a16="http://schemas.microsoft.com/office/drawing/2014/main" id="{9E33E3ED-0BFF-8365-152F-AEA81771DC8D}"/>
              </a:ext>
            </a:extLst>
          </p:cNvPr>
          <p:cNvSpPr/>
          <p:nvPr/>
        </p:nvSpPr>
        <p:spPr>
          <a:xfrm>
            <a:off x="0" y="17584"/>
            <a:ext cx="395574" cy="6639574"/>
          </a:xfrm>
          <a:custGeom>
            <a:avLst/>
            <a:gdLst>
              <a:gd name="connsiteX0" fmla="*/ 0 w 395574"/>
              <a:gd name="connsiteY0" fmla="*/ 0 h 6639574"/>
              <a:gd name="connsiteX1" fmla="*/ 127321 w 395574"/>
              <a:gd name="connsiteY1" fmla="*/ 0 h 6639574"/>
              <a:gd name="connsiteX2" fmla="*/ 127321 w 395574"/>
              <a:gd name="connsiteY2" fmla="*/ 6361264 h 6639574"/>
              <a:gd name="connsiteX3" fmla="*/ 369414 w 395574"/>
              <a:gd name="connsiteY3" fmla="*/ 6603357 h 6639574"/>
              <a:gd name="connsiteX4" fmla="*/ 395574 w 395574"/>
              <a:gd name="connsiteY4" fmla="*/ 6603357 h 6639574"/>
              <a:gd name="connsiteX5" fmla="*/ 395574 w 395574"/>
              <a:gd name="connsiteY5" fmla="*/ 6639574 h 6639574"/>
              <a:gd name="connsiteX6" fmla="*/ 0 w 395574"/>
              <a:gd name="connsiteY6" fmla="*/ 6639574 h 663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574" h="6639574">
                <a:moveTo>
                  <a:pt x="0" y="0"/>
                </a:moveTo>
                <a:lnTo>
                  <a:pt x="127321" y="0"/>
                </a:lnTo>
                <a:lnTo>
                  <a:pt x="127321" y="6361264"/>
                </a:lnTo>
                <a:cubicBezTo>
                  <a:pt x="127321" y="6494968"/>
                  <a:pt x="235710" y="6603357"/>
                  <a:pt x="369414" y="6603357"/>
                </a:cubicBezTo>
                <a:lnTo>
                  <a:pt x="395574" y="6603357"/>
                </a:lnTo>
                <a:lnTo>
                  <a:pt x="395574" y="6639574"/>
                </a:lnTo>
                <a:lnTo>
                  <a:pt x="0" y="663957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43" name="Title 1">
            <a:extLst>
              <a:ext uri="{FF2B5EF4-FFF2-40B4-BE49-F238E27FC236}">
                <a16:creationId xmlns:a16="http://schemas.microsoft.com/office/drawing/2014/main" id="{18383F74-D0B2-F5AB-D860-59A7644E4F68}"/>
              </a:ext>
            </a:extLst>
          </p:cNvPr>
          <p:cNvSpPr>
            <a:spLocks noGrp="1"/>
          </p:cNvSpPr>
          <p:nvPr>
            <p:ph type="title" hasCustomPrompt="1"/>
          </p:nvPr>
        </p:nvSpPr>
        <p:spPr>
          <a:xfrm>
            <a:off x="435610" y="189100"/>
            <a:ext cx="9140400" cy="490904"/>
          </a:xfrm>
          <a:prstGeom prst="rect">
            <a:avLst/>
          </a:prstGeom>
        </p:spPr>
        <p:txBody>
          <a:bodyPr wrap="square" anchor="t" anchorCtr="0">
            <a:spAutoFit/>
          </a:bodyPr>
          <a:lstStyle>
            <a:lvl1pPr algn="l">
              <a:defRPr sz="2800" b="1" cap="none" baseline="0">
                <a:solidFill>
                  <a:schemeClr val="tx2"/>
                </a:solidFill>
                <a:latin typeface="Tenorite" panose="00000500000000000000" pitchFamily="2" charset="0"/>
              </a:defRPr>
            </a:lvl1pPr>
          </a:lstStyle>
          <a:p>
            <a:r>
              <a:rPr lang="en-US" err="1"/>
              <a:t>Clicca</a:t>
            </a:r>
            <a:r>
              <a:rPr lang="en-US"/>
              <a:t> per </a:t>
            </a:r>
            <a:r>
              <a:rPr lang="en-US" err="1"/>
              <a:t>modificare</a:t>
            </a:r>
            <a:r>
              <a:rPr lang="en-US"/>
              <a:t> il </a:t>
            </a:r>
            <a:r>
              <a:rPr lang="en-US" err="1"/>
              <a:t>titolo</a:t>
            </a:r>
            <a:endParaRPr lang="fr-FR"/>
          </a:p>
        </p:txBody>
      </p:sp>
      <p:sp>
        <p:nvSpPr>
          <p:cNvPr id="44" name="Text Placeholder 9">
            <a:extLst>
              <a:ext uri="{FF2B5EF4-FFF2-40B4-BE49-F238E27FC236}">
                <a16:creationId xmlns:a16="http://schemas.microsoft.com/office/drawing/2014/main" id="{2ABF52A2-E502-4AD6-A416-2AD5E277B93F}"/>
              </a:ext>
            </a:extLst>
          </p:cNvPr>
          <p:cNvSpPr>
            <a:spLocks noGrp="1"/>
          </p:cNvSpPr>
          <p:nvPr>
            <p:ph type="body" sz="quarter" idx="13" hasCustomPrompt="1"/>
          </p:nvPr>
        </p:nvSpPr>
        <p:spPr>
          <a:xfrm>
            <a:off x="432479" y="678359"/>
            <a:ext cx="9140400" cy="320088"/>
          </a:xfrm>
          <a:prstGeom prst="rect">
            <a:avLst/>
          </a:prstGeom>
        </p:spPr>
        <p:txBody>
          <a:bodyPr wrap="square" anchor="t">
            <a:spAutoFit/>
          </a:bodyPr>
          <a:lstStyle>
            <a:lvl1pPr marL="0" indent="0">
              <a:buNone/>
              <a:defRPr sz="1600">
                <a:solidFill>
                  <a:schemeClr val="accent2"/>
                </a:solidFill>
                <a:latin typeface="Dreaming Outloud Pro" panose="03050502040302030504" pitchFamily="66" charset="0"/>
                <a:cs typeface="Dreaming Outloud Pro" panose="03050502040302030504" pitchFamily="66" charset="0"/>
              </a:defRPr>
            </a:lvl1pPr>
            <a:lvl2pPr marL="457200" indent="0">
              <a:buNone/>
              <a:defRPr>
                <a:solidFill>
                  <a:schemeClr val="accent2"/>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en-US" err="1"/>
              <a:t>Clicca</a:t>
            </a:r>
            <a:r>
              <a:rPr lang="en-US"/>
              <a:t> per </a:t>
            </a:r>
            <a:r>
              <a:rPr lang="en-US" err="1"/>
              <a:t>modificare</a:t>
            </a:r>
            <a:r>
              <a:rPr lang="en-US"/>
              <a:t> </a:t>
            </a:r>
            <a:r>
              <a:rPr lang="en-US" err="1"/>
              <a:t>i</a:t>
            </a:r>
            <a:r>
              <a:rPr lang="en-US"/>
              <a:t> </a:t>
            </a:r>
            <a:r>
              <a:rPr lang="en-US" err="1"/>
              <a:t>sottotitoli</a:t>
            </a:r>
            <a:endParaRPr lang="fr-FR"/>
          </a:p>
        </p:txBody>
      </p:sp>
      <p:sp>
        <p:nvSpPr>
          <p:cNvPr id="4" name="Forme libre : forme 2">
            <a:extLst>
              <a:ext uri="{FF2B5EF4-FFF2-40B4-BE49-F238E27FC236}">
                <a16:creationId xmlns:a16="http://schemas.microsoft.com/office/drawing/2014/main" id="{EA2789AA-A0C1-8FA3-1AB5-71BE82062CB6}"/>
              </a:ext>
            </a:extLst>
          </p:cNvPr>
          <p:cNvSpPr/>
          <p:nvPr userDrawn="1"/>
        </p:nvSpPr>
        <p:spPr>
          <a:xfrm>
            <a:off x="0" y="17584"/>
            <a:ext cx="395574" cy="6639574"/>
          </a:xfrm>
          <a:custGeom>
            <a:avLst/>
            <a:gdLst>
              <a:gd name="connsiteX0" fmla="*/ 0 w 395574"/>
              <a:gd name="connsiteY0" fmla="*/ 0 h 6639574"/>
              <a:gd name="connsiteX1" fmla="*/ 127321 w 395574"/>
              <a:gd name="connsiteY1" fmla="*/ 0 h 6639574"/>
              <a:gd name="connsiteX2" fmla="*/ 127321 w 395574"/>
              <a:gd name="connsiteY2" fmla="*/ 6361264 h 6639574"/>
              <a:gd name="connsiteX3" fmla="*/ 369414 w 395574"/>
              <a:gd name="connsiteY3" fmla="*/ 6603357 h 6639574"/>
              <a:gd name="connsiteX4" fmla="*/ 395574 w 395574"/>
              <a:gd name="connsiteY4" fmla="*/ 6603357 h 6639574"/>
              <a:gd name="connsiteX5" fmla="*/ 395574 w 395574"/>
              <a:gd name="connsiteY5" fmla="*/ 6639574 h 6639574"/>
              <a:gd name="connsiteX6" fmla="*/ 0 w 395574"/>
              <a:gd name="connsiteY6" fmla="*/ 6639574 h 663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574" h="6639574">
                <a:moveTo>
                  <a:pt x="0" y="0"/>
                </a:moveTo>
                <a:lnTo>
                  <a:pt x="127321" y="0"/>
                </a:lnTo>
                <a:lnTo>
                  <a:pt x="127321" y="6361264"/>
                </a:lnTo>
                <a:cubicBezTo>
                  <a:pt x="127321" y="6494968"/>
                  <a:pt x="235710" y="6603357"/>
                  <a:pt x="369414" y="6603357"/>
                </a:cubicBezTo>
                <a:lnTo>
                  <a:pt x="395574" y="6603357"/>
                </a:lnTo>
                <a:lnTo>
                  <a:pt x="395574" y="6639574"/>
                </a:lnTo>
                <a:lnTo>
                  <a:pt x="0" y="663957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 name="Rectangle: Rounded Corners 3">
            <a:extLst>
              <a:ext uri="{FF2B5EF4-FFF2-40B4-BE49-F238E27FC236}">
                <a16:creationId xmlns:a16="http://schemas.microsoft.com/office/drawing/2014/main" id="{E4242AA6-24E4-8C9D-E67A-F1F1B44B614E}"/>
              </a:ext>
            </a:extLst>
          </p:cNvPr>
          <p:cNvSpPr/>
          <p:nvPr userDrawn="1"/>
        </p:nvSpPr>
        <p:spPr>
          <a:xfrm flipH="1">
            <a:off x="4471178" y="1754691"/>
            <a:ext cx="3249645" cy="48699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Dreaming Outloud Pro"/>
              <a:ea typeface="+mn-ea"/>
              <a:cs typeface="+mn-cs"/>
            </a:endParaRPr>
          </a:p>
        </p:txBody>
      </p:sp>
      <p:sp>
        <p:nvSpPr>
          <p:cNvPr id="9" name="Rectangle: Rounded Corners 3">
            <a:extLst>
              <a:ext uri="{FF2B5EF4-FFF2-40B4-BE49-F238E27FC236}">
                <a16:creationId xmlns:a16="http://schemas.microsoft.com/office/drawing/2014/main" id="{ADE371CD-AC72-FF27-5822-A0126459B9EA}"/>
              </a:ext>
            </a:extLst>
          </p:cNvPr>
          <p:cNvSpPr/>
          <p:nvPr userDrawn="1"/>
        </p:nvSpPr>
        <p:spPr>
          <a:xfrm flipH="1">
            <a:off x="611681" y="1754691"/>
            <a:ext cx="3249645" cy="4869991"/>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Dreaming Outloud Pro"/>
              <a:ea typeface="+mn-ea"/>
              <a:cs typeface="+mn-cs"/>
            </a:endParaRPr>
          </a:p>
        </p:txBody>
      </p:sp>
      <p:sp>
        <p:nvSpPr>
          <p:cNvPr id="10" name="Rectangle: Rounded Corners 3">
            <a:extLst>
              <a:ext uri="{FF2B5EF4-FFF2-40B4-BE49-F238E27FC236}">
                <a16:creationId xmlns:a16="http://schemas.microsoft.com/office/drawing/2014/main" id="{584956C5-E92C-FEBA-CDB1-7023BF1528CA}"/>
              </a:ext>
            </a:extLst>
          </p:cNvPr>
          <p:cNvSpPr/>
          <p:nvPr userDrawn="1"/>
        </p:nvSpPr>
        <p:spPr>
          <a:xfrm>
            <a:off x="8331588" y="1754691"/>
            <a:ext cx="3249645" cy="4869991"/>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Dreaming Outloud Pro"/>
              <a:ea typeface="+mn-ea"/>
              <a:cs typeface="+mn-cs"/>
            </a:endParaRPr>
          </a:p>
        </p:txBody>
      </p:sp>
      <p:grpSp>
        <p:nvGrpSpPr>
          <p:cNvPr id="11" name="Graphique 5">
            <a:extLst>
              <a:ext uri="{FF2B5EF4-FFF2-40B4-BE49-F238E27FC236}">
                <a16:creationId xmlns:a16="http://schemas.microsoft.com/office/drawing/2014/main" id="{EC286915-7BE7-BCA1-6BE9-F5E7AC95C156}"/>
              </a:ext>
            </a:extLst>
          </p:cNvPr>
          <p:cNvGrpSpPr/>
          <p:nvPr userDrawn="1"/>
        </p:nvGrpSpPr>
        <p:grpSpPr>
          <a:xfrm rot="14130095">
            <a:off x="11354005" y="1648648"/>
            <a:ext cx="543939" cy="179814"/>
            <a:chOff x="2991306" y="6087104"/>
            <a:chExt cx="360877" cy="119298"/>
          </a:xfrm>
          <a:noFill/>
        </p:grpSpPr>
        <p:sp>
          <p:nvSpPr>
            <p:cNvPr id="12" name="Forme libre : forme 30">
              <a:extLst>
                <a:ext uri="{FF2B5EF4-FFF2-40B4-BE49-F238E27FC236}">
                  <a16:creationId xmlns:a16="http://schemas.microsoft.com/office/drawing/2014/main" id="{FF9E6685-9308-3BD4-5BEE-69141C547BD4}"/>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13" name="Forme libre : forme 31">
              <a:extLst>
                <a:ext uri="{FF2B5EF4-FFF2-40B4-BE49-F238E27FC236}">
                  <a16:creationId xmlns:a16="http://schemas.microsoft.com/office/drawing/2014/main" id="{37703EC0-AF96-6654-87E3-F57EBF1BAF2C}"/>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grpSp>
        <p:nvGrpSpPr>
          <p:cNvPr id="14" name="Graphique 5">
            <a:extLst>
              <a:ext uri="{FF2B5EF4-FFF2-40B4-BE49-F238E27FC236}">
                <a16:creationId xmlns:a16="http://schemas.microsoft.com/office/drawing/2014/main" id="{9A597E35-5C23-CFEB-26DB-AEDBC7913BB2}"/>
              </a:ext>
            </a:extLst>
          </p:cNvPr>
          <p:cNvGrpSpPr/>
          <p:nvPr userDrawn="1"/>
        </p:nvGrpSpPr>
        <p:grpSpPr>
          <a:xfrm rot="7038624" flipH="1">
            <a:off x="280230" y="1717410"/>
            <a:ext cx="543939" cy="179814"/>
            <a:chOff x="2991306" y="6087104"/>
            <a:chExt cx="360877" cy="119298"/>
          </a:xfrm>
          <a:noFill/>
        </p:grpSpPr>
        <p:sp>
          <p:nvSpPr>
            <p:cNvPr id="15" name="Forme libre : forme 33">
              <a:extLst>
                <a:ext uri="{FF2B5EF4-FFF2-40B4-BE49-F238E27FC236}">
                  <a16:creationId xmlns:a16="http://schemas.microsoft.com/office/drawing/2014/main" id="{2788FB4D-C883-4E36-5CFC-2ED2A525DD7E}"/>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16" name="Forme libre : forme 34">
              <a:extLst>
                <a:ext uri="{FF2B5EF4-FFF2-40B4-BE49-F238E27FC236}">
                  <a16:creationId xmlns:a16="http://schemas.microsoft.com/office/drawing/2014/main" id="{339A4E73-59B7-A9C6-4831-6F955FE64E77}"/>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sp>
        <p:nvSpPr>
          <p:cNvPr id="19" name="Forme libre : forme 47">
            <a:extLst>
              <a:ext uri="{FF2B5EF4-FFF2-40B4-BE49-F238E27FC236}">
                <a16:creationId xmlns:a16="http://schemas.microsoft.com/office/drawing/2014/main" id="{D8FBD66F-91A5-B2E6-7D57-37BA18185ABF}"/>
              </a:ext>
            </a:extLst>
          </p:cNvPr>
          <p:cNvSpPr/>
          <p:nvPr userDrawn="1"/>
        </p:nvSpPr>
        <p:spPr>
          <a:xfrm>
            <a:off x="1771976"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39" name="Forme libre : forme 48">
            <a:extLst>
              <a:ext uri="{FF2B5EF4-FFF2-40B4-BE49-F238E27FC236}">
                <a16:creationId xmlns:a16="http://schemas.microsoft.com/office/drawing/2014/main" id="{C291F5F1-410D-A048-44EA-238B7D6E65CC}"/>
              </a:ext>
            </a:extLst>
          </p:cNvPr>
          <p:cNvSpPr/>
          <p:nvPr userDrawn="1"/>
        </p:nvSpPr>
        <p:spPr>
          <a:xfrm>
            <a:off x="5609945"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45" name="Forme libre : forme 49">
            <a:extLst>
              <a:ext uri="{FF2B5EF4-FFF2-40B4-BE49-F238E27FC236}">
                <a16:creationId xmlns:a16="http://schemas.microsoft.com/office/drawing/2014/main" id="{9287128B-15B8-88DD-8F37-C5AB9CA5DE1E}"/>
              </a:ext>
            </a:extLst>
          </p:cNvPr>
          <p:cNvSpPr/>
          <p:nvPr userDrawn="1"/>
        </p:nvSpPr>
        <p:spPr>
          <a:xfrm>
            <a:off x="9470358"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46" name="Text Placeholder 33">
            <a:extLst>
              <a:ext uri="{FF2B5EF4-FFF2-40B4-BE49-F238E27FC236}">
                <a16:creationId xmlns:a16="http://schemas.microsoft.com/office/drawing/2014/main" id="{565E0AF9-3A92-48F1-68E4-14C984F7EA2A}"/>
              </a:ext>
            </a:extLst>
          </p:cNvPr>
          <p:cNvSpPr>
            <a:spLocks noGrp="1"/>
          </p:cNvSpPr>
          <p:nvPr>
            <p:ph type="body" sz="quarter" idx="16" hasCustomPrompt="1"/>
          </p:nvPr>
        </p:nvSpPr>
        <p:spPr>
          <a:xfrm>
            <a:off x="812800" y="3174999"/>
            <a:ext cx="2824363" cy="2677656"/>
          </a:xfrm>
          <a:prstGeom prst="rect">
            <a:avLst/>
          </a:prstGeom>
        </p:spPr>
        <p:txBody>
          <a:bodyPr>
            <a:spAutoFit/>
          </a:bodyPr>
          <a:lstStyle>
            <a:lvl1pPr marL="0" indent="0">
              <a:lnSpc>
                <a:spcPct val="100000"/>
              </a:lnSpc>
              <a:buNone/>
              <a:defRPr sz="1400">
                <a:solidFill>
                  <a:schemeClr val="bg1"/>
                </a:solidFill>
                <a:latin typeface="Tenorite" panose="00000500000000000000" pitchFamily="2" charset="0"/>
              </a:defRPr>
            </a:lvl1pPr>
          </a:lstStyle>
          <a:p>
            <a:pPr lvl="0"/>
            <a:r>
              <a:rPr lang="en-US"/>
              <a:t>Click to edit 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et </a:t>
            </a:r>
            <a:r>
              <a:rPr lang="en-US" err="1"/>
              <a:t>scelerisque</a:t>
            </a:r>
            <a:r>
              <a:rPr lang="en-US"/>
              <a:t> ante. Aenean </a:t>
            </a:r>
            <a:r>
              <a:rPr lang="en-US" err="1"/>
              <a:t>iaculis</a:t>
            </a:r>
            <a:r>
              <a:rPr lang="en-US"/>
              <a:t> ante in </a:t>
            </a:r>
            <a:r>
              <a:rPr lang="en-US" err="1"/>
              <a:t>velit</a:t>
            </a:r>
            <a:r>
              <a:rPr lang="en-US"/>
              <a:t> </a:t>
            </a:r>
            <a:r>
              <a:rPr lang="en-US" err="1"/>
              <a:t>consequat</a:t>
            </a:r>
            <a:r>
              <a:rPr lang="en-US"/>
              <a:t> </a:t>
            </a:r>
            <a:r>
              <a:rPr lang="en-US" err="1"/>
              <a:t>sollicitudin</a:t>
            </a:r>
            <a:r>
              <a:rPr lang="en-US"/>
              <a:t>. Duis </a:t>
            </a:r>
            <a:r>
              <a:rPr lang="en-US" err="1"/>
              <a:t>eu</a:t>
            </a:r>
            <a:r>
              <a:rPr lang="en-US"/>
              <a:t> ante vel </a:t>
            </a:r>
            <a:r>
              <a:rPr lang="en-US" err="1"/>
              <a:t>arcu</a:t>
            </a:r>
            <a:r>
              <a:rPr lang="en-US"/>
              <a:t> </a:t>
            </a:r>
            <a:r>
              <a:rPr lang="en-US" err="1"/>
              <a:t>consectetur</a:t>
            </a:r>
            <a:r>
              <a:rPr lang="en-US"/>
              <a:t> pulvinar. </a:t>
            </a:r>
            <a:r>
              <a:rPr lang="en-US" err="1"/>
              <a:t>Nulla</a:t>
            </a:r>
            <a:r>
              <a:rPr lang="en-US"/>
              <a:t> </a:t>
            </a:r>
            <a:r>
              <a:rPr lang="en-US" err="1"/>
              <a:t>facilisi</a:t>
            </a:r>
            <a:r>
              <a:rPr lang="en-US"/>
              <a:t>. Morbi </a:t>
            </a:r>
            <a:r>
              <a:rPr lang="en-US" err="1"/>
              <a:t>vulputate</a:t>
            </a:r>
            <a:r>
              <a:rPr lang="en-US"/>
              <a:t> convallis </a:t>
            </a:r>
            <a:r>
              <a:rPr lang="en-US" err="1"/>
              <a:t>leo</a:t>
            </a:r>
            <a:r>
              <a:rPr lang="en-US"/>
              <a:t>. Aenean </a:t>
            </a:r>
            <a:r>
              <a:rPr lang="en-US" err="1"/>
              <a:t>rhoncus</a:t>
            </a:r>
            <a:r>
              <a:rPr lang="en-US"/>
              <a:t> </a:t>
            </a:r>
            <a:r>
              <a:rPr lang="en-US" err="1"/>
              <a:t>viverra</a:t>
            </a:r>
            <a:r>
              <a:rPr lang="en-US"/>
              <a:t> </a:t>
            </a:r>
            <a:r>
              <a:rPr lang="en-US" err="1"/>
              <a:t>justo</a:t>
            </a:r>
            <a:r>
              <a:rPr lang="en-US"/>
              <a:t> </a:t>
            </a:r>
            <a:r>
              <a:rPr lang="en-US" err="1"/>
              <a:t>nec</a:t>
            </a:r>
            <a:r>
              <a:rPr lang="en-US"/>
              <a:t> </a:t>
            </a:r>
            <a:r>
              <a:rPr lang="en-US" err="1"/>
              <a:t>dignissim</a:t>
            </a:r>
            <a:r>
              <a:rPr lang="en-US"/>
              <a:t>. Nam et </a:t>
            </a:r>
            <a:r>
              <a:rPr lang="en-US" err="1"/>
              <a:t>luctus</a:t>
            </a:r>
            <a:r>
              <a:rPr lang="en-US"/>
              <a:t> </a:t>
            </a:r>
            <a:r>
              <a:rPr lang="en-US" err="1"/>
              <a:t>tellus</a:t>
            </a:r>
            <a:r>
              <a:rPr lang="en-US"/>
              <a:t>. Sed ac </a:t>
            </a:r>
            <a:r>
              <a:rPr lang="en-US" err="1"/>
              <a:t>risus</a:t>
            </a:r>
            <a:r>
              <a:rPr lang="en-US"/>
              <a:t> </a:t>
            </a:r>
            <a:r>
              <a:rPr lang="en-US" err="1"/>
              <a:t>neque</a:t>
            </a:r>
            <a:r>
              <a:rPr lang="en-US"/>
              <a:t>. Sed </a:t>
            </a:r>
            <a:r>
              <a:rPr lang="en-US" err="1"/>
              <a:t>vehicula</a:t>
            </a:r>
            <a:r>
              <a:rPr lang="en-US"/>
              <a:t> </a:t>
            </a:r>
            <a:r>
              <a:rPr lang="en-US" err="1"/>
              <a:t>purus</a:t>
            </a:r>
            <a:r>
              <a:rPr lang="en-US"/>
              <a:t> vel vestibulum </a:t>
            </a:r>
            <a:r>
              <a:rPr lang="en-US" err="1"/>
              <a:t>egestas</a:t>
            </a:r>
            <a:r>
              <a:rPr lang="en-US"/>
              <a:t>. Maecenas </a:t>
            </a:r>
            <a:r>
              <a:rPr lang="en-US" err="1"/>
              <a:t>ut</a:t>
            </a:r>
            <a:r>
              <a:rPr lang="en-US"/>
              <a:t> </a:t>
            </a:r>
            <a:r>
              <a:rPr lang="en-US" err="1"/>
              <a:t>odio</a:t>
            </a:r>
            <a:r>
              <a:rPr lang="en-US"/>
              <a:t> </a:t>
            </a:r>
            <a:r>
              <a:rPr lang="en-US" err="1"/>
              <a:t>nisl</a:t>
            </a:r>
            <a:r>
              <a:rPr lang="en-US"/>
              <a:t>. </a:t>
            </a:r>
          </a:p>
        </p:txBody>
      </p:sp>
      <p:sp>
        <p:nvSpPr>
          <p:cNvPr id="47" name="Text Placeholder 33">
            <a:extLst>
              <a:ext uri="{FF2B5EF4-FFF2-40B4-BE49-F238E27FC236}">
                <a16:creationId xmlns:a16="http://schemas.microsoft.com/office/drawing/2014/main" id="{21C24902-2B00-1E7F-AA5A-52687DEC9397}"/>
              </a:ext>
            </a:extLst>
          </p:cNvPr>
          <p:cNvSpPr>
            <a:spLocks noGrp="1"/>
          </p:cNvSpPr>
          <p:nvPr>
            <p:ph type="body" sz="quarter" idx="17" hasCustomPrompt="1"/>
          </p:nvPr>
        </p:nvSpPr>
        <p:spPr>
          <a:xfrm>
            <a:off x="4683814" y="3174999"/>
            <a:ext cx="2824363" cy="2677656"/>
          </a:xfrm>
          <a:prstGeom prst="rect">
            <a:avLst/>
          </a:prstGeom>
        </p:spPr>
        <p:txBody>
          <a:bodyPr>
            <a:spAutoFit/>
          </a:bodyPr>
          <a:lstStyle>
            <a:lvl1pPr marL="0" indent="0">
              <a:lnSpc>
                <a:spcPct val="100000"/>
              </a:lnSpc>
              <a:buNone/>
              <a:defRPr sz="1400">
                <a:solidFill>
                  <a:schemeClr val="tx1"/>
                </a:solidFill>
                <a:latin typeface="Tenorite" panose="00000500000000000000" pitchFamily="2" charset="0"/>
              </a:defRPr>
            </a:lvl1pPr>
          </a:lstStyle>
          <a:p>
            <a:pPr lvl="0"/>
            <a:r>
              <a:rPr lang="en-US"/>
              <a:t>Click to edit 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et </a:t>
            </a:r>
            <a:r>
              <a:rPr lang="en-US" err="1"/>
              <a:t>scelerisque</a:t>
            </a:r>
            <a:r>
              <a:rPr lang="en-US"/>
              <a:t> ante. Aenean </a:t>
            </a:r>
            <a:r>
              <a:rPr lang="en-US" err="1"/>
              <a:t>iaculis</a:t>
            </a:r>
            <a:r>
              <a:rPr lang="en-US"/>
              <a:t> ante in </a:t>
            </a:r>
            <a:r>
              <a:rPr lang="en-US" err="1"/>
              <a:t>velit</a:t>
            </a:r>
            <a:r>
              <a:rPr lang="en-US"/>
              <a:t> </a:t>
            </a:r>
            <a:r>
              <a:rPr lang="en-US" err="1"/>
              <a:t>consequat</a:t>
            </a:r>
            <a:r>
              <a:rPr lang="en-US"/>
              <a:t> </a:t>
            </a:r>
            <a:r>
              <a:rPr lang="en-US" err="1"/>
              <a:t>sollicitudin</a:t>
            </a:r>
            <a:r>
              <a:rPr lang="en-US"/>
              <a:t>. Duis </a:t>
            </a:r>
            <a:r>
              <a:rPr lang="en-US" err="1"/>
              <a:t>eu</a:t>
            </a:r>
            <a:r>
              <a:rPr lang="en-US"/>
              <a:t> ante vel </a:t>
            </a:r>
            <a:r>
              <a:rPr lang="en-US" err="1"/>
              <a:t>arcu</a:t>
            </a:r>
            <a:r>
              <a:rPr lang="en-US"/>
              <a:t> </a:t>
            </a:r>
            <a:r>
              <a:rPr lang="en-US" err="1"/>
              <a:t>consectetur</a:t>
            </a:r>
            <a:r>
              <a:rPr lang="en-US"/>
              <a:t> pulvinar. </a:t>
            </a:r>
            <a:r>
              <a:rPr lang="en-US" err="1"/>
              <a:t>Nulla</a:t>
            </a:r>
            <a:r>
              <a:rPr lang="en-US"/>
              <a:t> </a:t>
            </a:r>
            <a:r>
              <a:rPr lang="en-US" err="1"/>
              <a:t>facilisi</a:t>
            </a:r>
            <a:r>
              <a:rPr lang="en-US"/>
              <a:t>. Morbi </a:t>
            </a:r>
            <a:r>
              <a:rPr lang="en-US" err="1"/>
              <a:t>vulputate</a:t>
            </a:r>
            <a:r>
              <a:rPr lang="en-US"/>
              <a:t> convallis </a:t>
            </a:r>
            <a:r>
              <a:rPr lang="en-US" err="1"/>
              <a:t>leo</a:t>
            </a:r>
            <a:r>
              <a:rPr lang="en-US"/>
              <a:t>. Aenean </a:t>
            </a:r>
            <a:r>
              <a:rPr lang="en-US" err="1"/>
              <a:t>rhoncus</a:t>
            </a:r>
            <a:r>
              <a:rPr lang="en-US"/>
              <a:t> </a:t>
            </a:r>
            <a:r>
              <a:rPr lang="en-US" err="1"/>
              <a:t>viverra</a:t>
            </a:r>
            <a:r>
              <a:rPr lang="en-US"/>
              <a:t> </a:t>
            </a:r>
            <a:r>
              <a:rPr lang="en-US" err="1"/>
              <a:t>justo</a:t>
            </a:r>
            <a:r>
              <a:rPr lang="en-US"/>
              <a:t> </a:t>
            </a:r>
            <a:r>
              <a:rPr lang="en-US" err="1"/>
              <a:t>nec</a:t>
            </a:r>
            <a:r>
              <a:rPr lang="en-US"/>
              <a:t> </a:t>
            </a:r>
            <a:r>
              <a:rPr lang="en-US" err="1"/>
              <a:t>dignissim</a:t>
            </a:r>
            <a:r>
              <a:rPr lang="en-US"/>
              <a:t>. Nam et </a:t>
            </a:r>
            <a:r>
              <a:rPr lang="en-US" err="1"/>
              <a:t>luctus</a:t>
            </a:r>
            <a:r>
              <a:rPr lang="en-US"/>
              <a:t> </a:t>
            </a:r>
            <a:r>
              <a:rPr lang="en-US" err="1"/>
              <a:t>tellus</a:t>
            </a:r>
            <a:r>
              <a:rPr lang="en-US"/>
              <a:t>. Sed ac </a:t>
            </a:r>
            <a:r>
              <a:rPr lang="en-US" err="1"/>
              <a:t>risus</a:t>
            </a:r>
            <a:r>
              <a:rPr lang="en-US"/>
              <a:t> </a:t>
            </a:r>
            <a:r>
              <a:rPr lang="en-US" err="1"/>
              <a:t>neque</a:t>
            </a:r>
            <a:r>
              <a:rPr lang="en-US"/>
              <a:t>. Sed </a:t>
            </a:r>
            <a:r>
              <a:rPr lang="en-US" err="1"/>
              <a:t>vehicula</a:t>
            </a:r>
            <a:r>
              <a:rPr lang="en-US"/>
              <a:t> </a:t>
            </a:r>
            <a:r>
              <a:rPr lang="en-US" err="1"/>
              <a:t>purus</a:t>
            </a:r>
            <a:r>
              <a:rPr lang="en-US"/>
              <a:t> vel vestibulum </a:t>
            </a:r>
            <a:r>
              <a:rPr lang="en-US" err="1"/>
              <a:t>egestas</a:t>
            </a:r>
            <a:r>
              <a:rPr lang="en-US"/>
              <a:t>. Maecenas </a:t>
            </a:r>
            <a:r>
              <a:rPr lang="en-US" err="1"/>
              <a:t>ut</a:t>
            </a:r>
            <a:r>
              <a:rPr lang="en-US"/>
              <a:t> </a:t>
            </a:r>
            <a:r>
              <a:rPr lang="en-US" err="1"/>
              <a:t>odio</a:t>
            </a:r>
            <a:r>
              <a:rPr lang="en-US"/>
              <a:t> </a:t>
            </a:r>
            <a:r>
              <a:rPr lang="en-US" err="1"/>
              <a:t>nisl</a:t>
            </a:r>
            <a:r>
              <a:rPr lang="en-US"/>
              <a:t>. </a:t>
            </a:r>
          </a:p>
        </p:txBody>
      </p:sp>
      <p:sp>
        <p:nvSpPr>
          <p:cNvPr id="48" name="Text Placeholder 33">
            <a:extLst>
              <a:ext uri="{FF2B5EF4-FFF2-40B4-BE49-F238E27FC236}">
                <a16:creationId xmlns:a16="http://schemas.microsoft.com/office/drawing/2014/main" id="{B83505BB-4F61-8933-2E0F-8870BCD161E9}"/>
              </a:ext>
            </a:extLst>
          </p:cNvPr>
          <p:cNvSpPr>
            <a:spLocks noGrp="1"/>
          </p:cNvSpPr>
          <p:nvPr>
            <p:ph type="body" sz="quarter" idx="18" hasCustomPrompt="1"/>
          </p:nvPr>
        </p:nvSpPr>
        <p:spPr>
          <a:xfrm>
            <a:off x="8544227" y="3174999"/>
            <a:ext cx="2824363" cy="2677656"/>
          </a:xfrm>
          <a:prstGeom prst="rect">
            <a:avLst/>
          </a:prstGeom>
        </p:spPr>
        <p:txBody>
          <a:bodyPr>
            <a:spAutoFit/>
          </a:bodyPr>
          <a:lstStyle>
            <a:lvl1pPr marL="0" indent="0">
              <a:lnSpc>
                <a:spcPct val="100000"/>
              </a:lnSpc>
              <a:buNone/>
              <a:defRPr sz="1400">
                <a:solidFill>
                  <a:schemeClr val="bg1"/>
                </a:solidFill>
                <a:latin typeface="Tenorite" panose="00000500000000000000" pitchFamily="2" charset="0"/>
              </a:defRPr>
            </a:lvl1pPr>
          </a:lstStyle>
          <a:p>
            <a:pPr lvl="0"/>
            <a:r>
              <a:rPr lang="en-US"/>
              <a:t>Click to edit Lorem ipsum dolor sit amet, consectetur adipiscing elit. Nunc et scelerisque ante. Aenean iaculis ante in velit consequat sollicitudin. Duis eu ante vel arcu consectetur pulvinar. Nulla facilisi. Morbi vulputate convallis leo. Aenean rhoncus viverra justo nec dignissim. Nam et luctus tellus. Sed ac risus neque. Sed vehicula purus vel vestibulum egestas. Maecenas ut odio nisl. </a:t>
            </a:r>
          </a:p>
        </p:txBody>
      </p:sp>
      <p:sp>
        <p:nvSpPr>
          <p:cNvPr id="49" name="Text Placeholder 39">
            <a:extLst>
              <a:ext uri="{FF2B5EF4-FFF2-40B4-BE49-F238E27FC236}">
                <a16:creationId xmlns:a16="http://schemas.microsoft.com/office/drawing/2014/main" id="{A96C0C09-4E33-67A5-7F07-8875869BFBD0}"/>
              </a:ext>
            </a:extLst>
          </p:cNvPr>
          <p:cNvSpPr>
            <a:spLocks noGrp="1"/>
          </p:cNvSpPr>
          <p:nvPr>
            <p:ph type="body" sz="quarter" idx="19" hasCustomPrompt="1"/>
          </p:nvPr>
        </p:nvSpPr>
        <p:spPr>
          <a:xfrm>
            <a:off x="1686527" y="2087805"/>
            <a:ext cx="1143000" cy="946413"/>
          </a:xfrm>
          <a:prstGeom prst="rect">
            <a:avLst/>
          </a:prstGeom>
        </p:spPr>
        <p:txBody>
          <a:bodyPr>
            <a:noAutofit/>
          </a:bodyPr>
          <a:lstStyle>
            <a:lvl1pPr marL="0" indent="0" algn="ctr">
              <a:buNone/>
              <a:defRPr sz="6000">
                <a:solidFill>
                  <a:schemeClr val="tx2"/>
                </a:solidFill>
                <a:latin typeface="Dreaming Outloud Pro" panose="03050502040302030504" pitchFamily="66" charset="0"/>
                <a:cs typeface="Dreaming Outloud Pro" panose="03050502040302030504" pitchFamily="66" charset="0"/>
              </a:defRPr>
            </a:lvl1pPr>
          </a:lstStyle>
          <a:p>
            <a:pPr lvl="0"/>
            <a:r>
              <a:rPr lang="en-US"/>
              <a:t>#1</a:t>
            </a:r>
            <a:endParaRPr lang="fr-FR"/>
          </a:p>
        </p:txBody>
      </p:sp>
      <p:sp>
        <p:nvSpPr>
          <p:cNvPr id="50" name="Text Placeholder 39">
            <a:extLst>
              <a:ext uri="{FF2B5EF4-FFF2-40B4-BE49-F238E27FC236}">
                <a16:creationId xmlns:a16="http://schemas.microsoft.com/office/drawing/2014/main" id="{049B95F9-D715-61FD-5F2A-A4080308D550}"/>
              </a:ext>
            </a:extLst>
          </p:cNvPr>
          <p:cNvSpPr>
            <a:spLocks noGrp="1"/>
          </p:cNvSpPr>
          <p:nvPr>
            <p:ph type="body" sz="quarter" idx="20" hasCustomPrompt="1"/>
          </p:nvPr>
        </p:nvSpPr>
        <p:spPr>
          <a:xfrm>
            <a:off x="5524495" y="2087805"/>
            <a:ext cx="1143000" cy="946413"/>
          </a:xfrm>
          <a:prstGeom prst="rect">
            <a:avLst/>
          </a:prstGeom>
        </p:spPr>
        <p:txBody>
          <a:bodyPr>
            <a:noAutofit/>
          </a:bodyPr>
          <a:lstStyle>
            <a:lvl1pPr marL="0" indent="0" algn="ctr">
              <a:buNone/>
              <a:defRPr sz="6000">
                <a:solidFill>
                  <a:schemeClr val="tx2"/>
                </a:solidFill>
                <a:latin typeface="Dreaming Outloud Pro" panose="03050502040302030504" pitchFamily="66" charset="0"/>
                <a:cs typeface="Dreaming Outloud Pro" panose="03050502040302030504" pitchFamily="66" charset="0"/>
              </a:defRPr>
            </a:lvl1pPr>
          </a:lstStyle>
          <a:p>
            <a:pPr lvl="0"/>
            <a:r>
              <a:rPr lang="en-US"/>
              <a:t>#2</a:t>
            </a:r>
            <a:endParaRPr lang="fr-FR"/>
          </a:p>
        </p:txBody>
      </p:sp>
      <p:sp>
        <p:nvSpPr>
          <p:cNvPr id="51" name="Text Placeholder 39">
            <a:extLst>
              <a:ext uri="{FF2B5EF4-FFF2-40B4-BE49-F238E27FC236}">
                <a16:creationId xmlns:a16="http://schemas.microsoft.com/office/drawing/2014/main" id="{90B4AC83-81DB-6055-A7EF-7B482EBC65BC}"/>
              </a:ext>
            </a:extLst>
          </p:cNvPr>
          <p:cNvSpPr>
            <a:spLocks noGrp="1"/>
          </p:cNvSpPr>
          <p:nvPr>
            <p:ph type="body" sz="quarter" idx="21" hasCustomPrompt="1"/>
          </p:nvPr>
        </p:nvSpPr>
        <p:spPr>
          <a:xfrm>
            <a:off x="9384908" y="2087805"/>
            <a:ext cx="1143000" cy="946413"/>
          </a:xfrm>
          <a:prstGeom prst="rect">
            <a:avLst/>
          </a:prstGeom>
        </p:spPr>
        <p:txBody>
          <a:bodyPr>
            <a:noAutofit/>
          </a:bodyPr>
          <a:lstStyle>
            <a:lvl1pPr marL="0" indent="0" algn="ctr">
              <a:buNone/>
              <a:defRPr sz="6000">
                <a:solidFill>
                  <a:schemeClr val="bg1"/>
                </a:solidFill>
                <a:latin typeface="Dreaming Outloud Pro" panose="03050502040302030504" pitchFamily="66" charset="0"/>
                <a:cs typeface="Dreaming Outloud Pro" panose="03050502040302030504" pitchFamily="66" charset="0"/>
              </a:defRPr>
            </a:lvl1pPr>
          </a:lstStyle>
          <a:p>
            <a:pPr lvl="0"/>
            <a:r>
              <a:rPr lang="en-US"/>
              <a:t>#3</a:t>
            </a:r>
            <a:endParaRPr lang="fr-FR"/>
          </a:p>
        </p:txBody>
      </p:sp>
      <p:sp>
        <p:nvSpPr>
          <p:cNvPr id="52" name="Title 1">
            <a:extLst>
              <a:ext uri="{FF2B5EF4-FFF2-40B4-BE49-F238E27FC236}">
                <a16:creationId xmlns:a16="http://schemas.microsoft.com/office/drawing/2014/main" id="{89AEF0F5-7E9A-3CB9-4A1E-82A2EF0DA0F4}"/>
              </a:ext>
            </a:extLst>
          </p:cNvPr>
          <p:cNvSpPr txBox="1">
            <a:spLocks/>
          </p:cNvSpPr>
          <p:nvPr userDrawn="1"/>
        </p:nvSpPr>
        <p:spPr>
          <a:xfrm>
            <a:off x="435610" y="189100"/>
            <a:ext cx="9140400" cy="490904"/>
          </a:xfrm>
          <a:prstGeom prst="rect">
            <a:avLst/>
          </a:prstGeom>
        </p:spPr>
        <p:txBody>
          <a:bodyPr wrap="square" anchor="t" anchorCtr="0">
            <a:spAutoFit/>
          </a:bodyPr>
          <a:lstStyle>
            <a:lvl1pPr algn="l" defTabSz="914400" rtl="0" eaLnBrk="1" latinLnBrk="0" hangingPunct="1">
              <a:lnSpc>
                <a:spcPct val="90000"/>
              </a:lnSpc>
              <a:spcBef>
                <a:spcPct val="0"/>
              </a:spcBef>
              <a:buNone/>
              <a:defRPr lang="fr-FR" sz="2800" b="1" kern="1200" cap="none" baseline="0">
                <a:solidFill>
                  <a:schemeClr val="tx2"/>
                </a:solidFill>
                <a:latin typeface="Tenorite" panose="00000500000000000000" pitchFamily="2" charset="0"/>
                <a:ea typeface="+mj-ea"/>
                <a:cs typeface="+mj-cs"/>
              </a:defRPr>
            </a:lvl1pPr>
          </a:lstStyle>
          <a:p>
            <a:r>
              <a:rPr lang="en-US"/>
              <a:t>Clicca per modificare il titolo</a:t>
            </a:r>
          </a:p>
        </p:txBody>
      </p:sp>
      <p:sp>
        <p:nvSpPr>
          <p:cNvPr id="53" name="Text Placeholder 9">
            <a:extLst>
              <a:ext uri="{FF2B5EF4-FFF2-40B4-BE49-F238E27FC236}">
                <a16:creationId xmlns:a16="http://schemas.microsoft.com/office/drawing/2014/main" id="{19A9703D-823D-E5FF-ACF1-7AAA5DE7C2C2}"/>
              </a:ext>
            </a:extLst>
          </p:cNvPr>
          <p:cNvSpPr>
            <a:spLocks noGrp="1"/>
          </p:cNvSpPr>
          <p:nvPr>
            <p:ph type="body" sz="quarter" idx="22" hasCustomPrompt="1"/>
          </p:nvPr>
        </p:nvSpPr>
        <p:spPr>
          <a:xfrm>
            <a:off x="432479" y="678359"/>
            <a:ext cx="9140400" cy="320088"/>
          </a:xfrm>
          <a:prstGeom prst="rect">
            <a:avLst/>
          </a:prstGeom>
        </p:spPr>
        <p:txBody>
          <a:bodyPr wrap="square" anchor="t">
            <a:spAutoFit/>
          </a:bodyPr>
          <a:lstStyle>
            <a:lvl1pPr marL="0" indent="0">
              <a:buNone/>
              <a:defRPr sz="1600">
                <a:solidFill>
                  <a:schemeClr val="accent2"/>
                </a:solidFill>
                <a:latin typeface="Dreaming Outloud Pro" panose="03050502040302030504" pitchFamily="66" charset="0"/>
                <a:cs typeface="Dreaming Outloud Pro" panose="03050502040302030504" pitchFamily="66" charset="0"/>
              </a:defRPr>
            </a:lvl1pPr>
            <a:lvl2pPr marL="457200" indent="0">
              <a:buNone/>
              <a:defRPr>
                <a:solidFill>
                  <a:schemeClr val="accent2"/>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en-US" err="1"/>
              <a:t>Clicca</a:t>
            </a:r>
            <a:r>
              <a:rPr lang="en-US"/>
              <a:t> per </a:t>
            </a:r>
            <a:r>
              <a:rPr lang="en-US" err="1"/>
              <a:t>modificare</a:t>
            </a:r>
            <a:r>
              <a:rPr lang="en-US"/>
              <a:t> </a:t>
            </a:r>
            <a:r>
              <a:rPr lang="en-US" err="1"/>
              <a:t>i</a:t>
            </a:r>
            <a:r>
              <a:rPr lang="en-US"/>
              <a:t> </a:t>
            </a:r>
            <a:r>
              <a:rPr lang="en-US" err="1"/>
              <a:t>sottotitoli</a:t>
            </a:r>
            <a:endParaRPr lang="fr-FR"/>
          </a:p>
        </p:txBody>
      </p:sp>
      <p:grpSp>
        <p:nvGrpSpPr>
          <p:cNvPr id="54" name="Graphique 5">
            <a:extLst>
              <a:ext uri="{FF2B5EF4-FFF2-40B4-BE49-F238E27FC236}">
                <a16:creationId xmlns:a16="http://schemas.microsoft.com/office/drawing/2014/main" id="{D3075CE0-533A-B7DF-C3BB-5FEC3FD3C6E9}"/>
              </a:ext>
            </a:extLst>
          </p:cNvPr>
          <p:cNvGrpSpPr/>
          <p:nvPr userDrawn="1"/>
        </p:nvGrpSpPr>
        <p:grpSpPr>
          <a:xfrm rot="14130095">
            <a:off x="11354005" y="1648648"/>
            <a:ext cx="543939" cy="179814"/>
            <a:chOff x="2991306" y="6087104"/>
            <a:chExt cx="360877" cy="119298"/>
          </a:xfrm>
          <a:noFill/>
        </p:grpSpPr>
        <p:sp>
          <p:nvSpPr>
            <p:cNvPr id="55" name="Forme libre : forme 30">
              <a:extLst>
                <a:ext uri="{FF2B5EF4-FFF2-40B4-BE49-F238E27FC236}">
                  <a16:creationId xmlns:a16="http://schemas.microsoft.com/office/drawing/2014/main" id="{9FF21134-E118-1AA8-978C-4CB07E9B0726}"/>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56" name="Forme libre : forme 31">
              <a:extLst>
                <a:ext uri="{FF2B5EF4-FFF2-40B4-BE49-F238E27FC236}">
                  <a16:creationId xmlns:a16="http://schemas.microsoft.com/office/drawing/2014/main" id="{7F98D371-D7F4-22A5-8F71-669678F9235F}"/>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grpSp>
        <p:nvGrpSpPr>
          <p:cNvPr id="57" name="Graphique 5">
            <a:extLst>
              <a:ext uri="{FF2B5EF4-FFF2-40B4-BE49-F238E27FC236}">
                <a16:creationId xmlns:a16="http://schemas.microsoft.com/office/drawing/2014/main" id="{03DBDA42-EB29-467C-9B35-C87E72744934}"/>
              </a:ext>
            </a:extLst>
          </p:cNvPr>
          <p:cNvGrpSpPr/>
          <p:nvPr userDrawn="1"/>
        </p:nvGrpSpPr>
        <p:grpSpPr>
          <a:xfrm rot="7038624" flipH="1">
            <a:off x="280230" y="1717410"/>
            <a:ext cx="543939" cy="179814"/>
            <a:chOff x="2991306" y="6087104"/>
            <a:chExt cx="360877" cy="119298"/>
          </a:xfrm>
          <a:noFill/>
        </p:grpSpPr>
        <p:sp>
          <p:nvSpPr>
            <p:cNvPr id="58" name="Forme libre : forme 33">
              <a:extLst>
                <a:ext uri="{FF2B5EF4-FFF2-40B4-BE49-F238E27FC236}">
                  <a16:creationId xmlns:a16="http://schemas.microsoft.com/office/drawing/2014/main" id="{0A4DCBDD-1C21-B485-483F-839003E5BE6A}"/>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59" name="Forme libre : forme 34">
              <a:extLst>
                <a:ext uri="{FF2B5EF4-FFF2-40B4-BE49-F238E27FC236}">
                  <a16:creationId xmlns:a16="http://schemas.microsoft.com/office/drawing/2014/main" id="{23BCD874-82BB-1845-512F-163E9E1114BA}"/>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sp>
        <p:nvSpPr>
          <p:cNvPr id="60" name="Forme libre : forme 47">
            <a:extLst>
              <a:ext uri="{FF2B5EF4-FFF2-40B4-BE49-F238E27FC236}">
                <a16:creationId xmlns:a16="http://schemas.microsoft.com/office/drawing/2014/main" id="{3EBC116D-F6AE-A3D6-279A-B9D2C8060900}"/>
              </a:ext>
            </a:extLst>
          </p:cNvPr>
          <p:cNvSpPr/>
          <p:nvPr userDrawn="1"/>
        </p:nvSpPr>
        <p:spPr>
          <a:xfrm>
            <a:off x="1771976"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61" name="Forme libre : forme 48">
            <a:extLst>
              <a:ext uri="{FF2B5EF4-FFF2-40B4-BE49-F238E27FC236}">
                <a16:creationId xmlns:a16="http://schemas.microsoft.com/office/drawing/2014/main" id="{6B9295A8-54A0-B511-BA5E-266CB5D119DC}"/>
              </a:ext>
            </a:extLst>
          </p:cNvPr>
          <p:cNvSpPr/>
          <p:nvPr userDrawn="1"/>
        </p:nvSpPr>
        <p:spPr>
          <a:xfrm>
            <a:off x="5609945"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solidFill>
              <a:effectLst/>
              <a:uLnTx/>
              <a:uFillTx/>
              <a:latin typeface="Dreaming Outloud Pro"/>
              <a:ea typeface="+mn-ea"/>
              <a:cs typeface="+mn-cs"/>
            </a:endParaRPr>
          </a:p>
        </p:txBody>
      </p:sp>
      <p:sp>
        <p:nvSpPr>
          <p:cNvPr id="62" name="Forme libre : forme 49">
            <a:extLst>
              <a:ext uri="{FF2B5EF4-FFF2-40B4-BE49-F238E27FC236}">
                <a16:creationId xmlns:a16="http://schemas.microsoft.com/office/drawing/2014/main" id="{F82F2A2C-3430-8DE5-83BF-F08F121F628D}"/>
              </a:ext>
            </a:extLst>
          </p:cNvPr>
          <p:cNvSpPr/>
          <p:nvPr userDrawn="1"/>
        </p:nvSpPr>
        <p:spPr>
          <a:xfrm>
            <a:off x="9470358"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Tree>
    <p:extLst>
      <p:ext uri="{BB962C8B-B14F-4D97-AF65-F5344CB8AC3E}">
        <p14:creationId xmlns:p14="http://schemas.microsoft.com/office/powerpoint/2010/main" val="409144897"/>
      </p:ext>
    </p:extLst>
  </p:cSld>
  <p:clrMapOvr>
    <a:overrideClrMapping bg1="lt1" tx1="dk1" bg2="lt2" tx2="dk2" accent1="accent1" accent2="accent2" accent3="accent3" accent4="accent4" accent5="accent5" accent6="accent6" hlink="hlink" folHlink="folHlink"/>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Case study">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3403894A-EFB4-18D2-97D7-D06D1F3BEC45}"/>
              </a:ext>
            </a:extLst>
          </p:cNvPr>
          <p:cNvSpPr/>
          <p:nvPr/>
        </p:nvSpPr>
        <p:spPr>
          <a:xfrm>
            <a:off x="127017" y="430220"/>
            <a:ext cx="4644216" cy="6169717"/>
          </a:xfrm>
          <a:custGeom>
            <a:avLst/>
            <a:gdLst>
              <a:gd name="connsiteX0" fmla="*/ 0 w 4644216"/>
              <a:gd name="connsiteY0" fmla="*/ 0 h 6260109"/>
              <a:gd name="connsiteX1" fmla="*/ 3584293 w 4644216"/>
              <a:gd name="connsiteY1" fmla="*/ 0 h 6260109"/>
              <a:gd name="connsiteX2" fmla="*/ 3584293 w 4644216"/>
              <a:gd name="connsiteY2" fmla="*/ 1 h 6260109"/>
              <a:gd name="connsiteX3" fmla="*/ 3832076 w 4644216"/>
              <a:gd name="connsiteY3" fmla="*/ 1 h 6260109"/>
              <a:gd name="connsiteX4" fmla="*/ 3995741 w 4644216"/>
              <a:gd name="connsiteY4" fmla="*/ 16500 h 6260109"/>
              <a:gd name="connsiteX5" fmla="*/ 4644216 w 4644216"/>
              <a:gd name="connsiteY5" fmla="*/ 812152 h 6260109"/>
              <a:gd name="connsiteX6" fmla="*/ 4644216 w 4644216"/>
              <a:gd name="connsiteY6" fmla="*/ 6260109 h 6260109"/>
              <a:gd name="connsiteX7" fmla="*/ 3584293 w 4644216"/>
              <a:gd name="connsiteY7" fmla="*/ 6260109 h 6260109"/>
              <a:gd name="connsiteX8" fmla="*/ 389432 w 4644216"/>
              <a:gd name="connsiteY8" fmla="*/ 6260109 h 6260109"/>
              <a:gd name="connsiteX9" fmla="*/ 198498 w 4644216"/>
              <a:gd name="connsiteY9" fmla="*/ 6260109 h 6260109"/>
              <a:gd name="connsiteX10" fmla="*/ 0 w 4644216"/>
              <a:gd name="connsiteY10" fmla="*/ 6052826 h 6260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44216" h="6260109">
                <a:moveTo>
                  <a:pt x="0" y="0"/>
                </a:moveTo>
                <a:lnTo>
                  <a:pt x="3584293" y="0"/>
                </a:lnTo>
                <a:lnTo>
                  <a:pt x="3584293" y="1"/>
                </a:lnTo>
                <a:lnTo>
                  <a:pt x="3832076" y="1"/>
                </a:lnTo>
                <a:lnTo>
                  <a:pt x="3995741" y="16500"/>
                </a:lnTo>
                <a:cubicBezTo>
                  <a:pt x="4365825" y="92230"/>
                  <a:pt x="4644216" y="419680"/>
                  <a:pt x="4644216" y="812152"/>
                </a:cubicBezTo>
                <a:lnTo>
                  <a:pt x="4644216" y="6260109"/>
                </a:lnTo>
                <a:lnTo>
                  <a:pt x="3584293" y="6260109"/>
                </a:lnTo>
                <a:lnTo>
                  <a:pt x="389432" y="6260109"/>
                </a:lnTo>
                <a:lnTo>
                  <a:pt x="198498" y="6260109"/>
                </a:lnTo>
                <a:cubicBezTo>
                  <a:pt x="88871" y="6260109"/>
                  <a:pt x="0" y="6167306"/>
                  <a:pt x="0" y="605282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14512627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Onda Rossa">
    <p:bg>
      <p:bgPr>
        <a:solidFill>
          <a:schemeClr val="tx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16B47E4-3E19-8410-AF91-CB925D0BC94B}"/>
              </a:ext>
            </a:extLst>
          </p:cNvPr>
          <p:cNvSpPr>
            <a:spLocks noGrp="1"/>
          </p:cNvSpPr>
          <p:nvPr>
            <p:ph type="title" hasCustomPrompt="1"/>
          </p:nvPr>
        </p:nvSpPr>
        <p:spPr>
          <a:xfrm>
            <a:off x="432479" y="189100"/>
            <a:ext cx="9086171" cy="490904"/>
          </a:xfrm>
          <a:prstGeom prst="rect">
            <a:avLst/>
          </a:prstGeom>
        </p:spPr>
        <p:txBody>
          <a:bodyPr wrap="square" anchor="t" anchorCtr="0">
            <a:spAutoFit/>
          </a:bodyPr>
          <a:lstStyle>
            <a:lvl1pPr algn="l">
              <a:defRPr sz="2800" b="1" cap="none" baseline="0">
                <a:solidFill>
                  <a:schemeClr val="bg1"/>
                </a:solidFill>
                <a:latin typeface="Tenorite" panose="00000500000000000000" pitchFamily="2" charset="0"/>
              </a:defRPr>
            </a:lvl1pPr>
          </a:lstStyle>
          <a:p>
            <a:r>
              <a:rPr lang="en-US" err="1"/>
              <a:t>Clicca</a:t>
            </a:r>
            <a:r>
              <a:rPr lang="en-US"/>
              <a:t> per </a:t>
            </a:r>
            <a:r>
              <a:rPr lang="en-US" err="1"/>
              <a:t>modificare</a:t>
            </a:r>
            <a:r>
              <a:rPr lang="en-US"/>
              <a:t> il </a:t>
            </a:r>
            <a:r>
              <a:rPr lang="en-US" err="1"/>
              <a:t>titolo</a:t>
            </a:r>
            <a:endParaRPr lang="fr-FR"/>
          </a:p>
        </p:txBody>
      </p:sp>
      <p:sp>
        <p:nvSpPr>
          <p:cNvPr id="4" name="Text Placeholder 9">
            <a:extLst>
              <a:ext uri="{FF2B5EF4-FFF2-40B4-BE49-F238E27FC236}">
                <a16:creationId xmlns:a16="http://schemas.microsoft.com/office/drawing/2014/main" id="{898A5FE8-CD39-40A0-BA58-DD4B26DDCC9A}"/>
              </a:ext>
            </a:extLst>
          </p:cNvPr>
          <p:cNvSpPr>
            <a:spLocks noGrp="1"/>
          </p:cNvSpPr>
          <p:nvPr>
            <p:ph type="body" sz="quarter" idx="13" hasCustomPrompt="1"/>
          </p:nvPr>
        </p:nvSpPr>
        <p:spPr>
          <a:xfrm>
            <a:off x="432479" y="678359"/>
            <a:ext cx="9086171" cy="307777"/>
          </a:xfrm>
          <a:prstGeom prst="rect">
            <a:avLst/>
          </a:prstGeom>
        </p:spPr>
        <p:txBody>
          <a:bodyPr vert="horz" wrap="square" lIns="91440" tIns="45720" rIns="91440" bIns="45720" rtlCol="0" anchor="t">
            <a:spAutoFit/>
          </a:bodyPr>
          <a:lstStyle>
            <a:lvl1pPr marL="0" indent="0">
              <a:buNone/>
              <a:defRPr lang="fr-FR" sz="1400">
                <a:solidFill>
                  <a:schemeClr val="bg1"/>
                </a:solidFill>
                <a:latin typeface="Dreaming Outloud Pro" panose="03050502040302030504" pitchFamily="66" charset="0"/>
                <a:cs typeface="Dreaming Outloud Pro" panose="03050502040302030504" pitchFamily="66" charset="0"/>
              </a:defRPr>
            </a:lvl1pPr>
          </a:lstStyle>
          <a:p>
            <a:pPr marL="228600" lvl="0" indent="-228600">
              <a:lnSpc>
                <a:spcPct val="100000"/>
              </a:lnSpc>
            </a:pPr>
            <a:r>
              <a:rPr lang="en-US" err="1"/>
              <a:t>Clicca</a:t>
            </a:r>
            <a:r>
              <a:rPr lang="en-US"/>
              <a:t> per </a:t>
            </a:r>
            <a:r>
              <a:rPr lang="en-US" err="1"/>
              <a:t>modificare</a:t>
            </a:r>
            <a:r>
              <a:rPr lang="en-US"/>
              <a:t> </a:t>
            </a:r>
            <a:r>
              <a:rPr lang="en-US" err="1"/>
              <a:t>i</a:t>
            </a:r>
            <a:r>
              <a:rPr lang="en-US"/>
              <a:t> </a:t>
            </a:r>
            <a:r>
              <a:rPr lang="en-US" err="1"/>
              <a:t>sottotitoli</a:t>
            </a:r>
            <a:endParaRPr lang="fr-FR"/>
          </a:p>
        </p:txBody>
      </p:sp>
      <p:pic>
        <p:nvPicPr>
          <p:cNvPr id="2" name="Graphic 16">
            <a:extLst>
              <a:ext uri="{FF2B5EF4-FFF2-40B4-BE49-F238E27FC236}">
                <a16:creationId xmlns:a16="http://schemas.microsoft.com/office/drawing/2014/main" id="{41C531A3-ECA4-31E2-0ABA-636E122D400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820" r="30729"/>
          <a:stretch>
            <a:fillRect/>
          </a:stretch>
        </p:blipFill>
        <p:spPr>
          <a:xfrm flipV="1">
            <a:off x="1545687" y="4675108"/>
            <a:ext cx="10646313" cy="1933455"/>
          </a:xfrm>
          <a:custGeom>
            <a:avLst/>
            <a:gdLst>
              <a:gd name="connsiteX0" fmla="*/ 0 w 10646313"/>
              <a:gd name="connsiteY0" fmla="*/ 1933455 h 1933455"/>
              <a:gd name="connsiteX1" fmla="*/ 10646313 w 10646313"/>
              <a:gd name="connsiteY1" fmla="*/ 1933455 h 1933455"/>
              <a:gd name="connsiteX2" fmla="*/ 10646313 w 10646313"/>
              <a:gd name="connsiteY2" fmla="*/ 0 h 1933455"/>
              <a:gd name="connsiteX3" fmla="*/ 0 w 10646313"/>
              <a:gd name="connsiteY3" fmla="*/ 0 h 1933455"/>
            </a:gdLst>
            <a:ahLst/>
            <a:cxnLst>
              <a:cxn ang="0">
                <a:pos x="connsiteX0" y="connsiteY0"/>
              </a:cxn>
              <a:cxn ang="0">
                <a:pos x="connsiteX1" y="connsiteY1"/>
              </a:cxn>
              <a:cxn ang="0">
                <a:pos x="connsiteX2" y="connsiteY2"/>
              </a:cxn>
              <a:cxn ang="0">
                <a:pos x="connsiteX3" y="connsiteY3"/>
              </a:cxn>
            </a:cxnLst>
            <a:rect l="l" t="t" r="r" b="b"/>
            <a:pathLst>
              <a:path w="10646313" h="1933455">
                <a:moveTo>
                  <a:pt x="0" y="1933455"/>
                </a:moveTo>
                <a:lnTo>
                  <a:pt x="10646313" y="1933455"/>
                </a:lnTo>
                <a:lnTo>
                  <a:pt x="10646313" y="0"/>
                </a:lnTo>
                <a:lnTo>
                  <a:pt x="0" y="0"/>
                </a:lnTo>
                <a:close/>
              </a:path>
            </a:pathLst>
          </a:custGeom>
        </p:spPr>
      </p:pic>
    </p:spTree>
    <p:extLst>
      <p:ext uri="{BB962C8B-B14F-4D97-AF65-F5344CB8AC3E}">
        <p14:creationId xmlns:p14="http://schemas.microsoft.com/office/powerpoint/2010/main" val="3853976635"/>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Onda Rossa">
    <p:bg>
      <p:bgPr>
        <a:solidFill>
          <a:schemeClr val="accent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16B47E4-3E19-8410-AF91-CB925D0BC94B}"/>
              </a:ext>
            </a:extLst>
          </p:cNvPr>
          <p:cNvSpPr>
            <a:spLocks noGrp="1"/>
          </p:cNvSpPr>
          <p:nvPr>
            <p:ph type="title" hasCustomPrompt="1"/>
          </p:nvPr>
        </p:nvSpPr>
        <p:spPr>
          <a:xfrm>
            <a:off x="432479" y="189100"/>
            <a:ext cx="9086171" cy="490904"/>
          </a:xfrm>
          <a:prstGeom prst="rect">
            <a:avLst/>
          </a:prstGeom>
        </p:spPr>
        <p:txBody>
          <a:bodyPr wrap="square" anchor="t" anchorCtr="0">
            <a:spAutoFit/>
          </a:bodyPr>
          <a:lstStyle>
            <a:lvl1pPr algn="l">
              <a:defRPr sz="2800" b="1" cap="none" baseline="0">
                <a:solidFill>
                  <a:schemeClr val="bg1"/>
                </a:solidFill>
                <a:latin typeface="Tenorite" panose="00000500000000000000" pitchFamily="2" charset="0"/>
              </a:defRPr>
            </a:lvl1pPr>
          </a:lstStyle>
          <a:p>
            <a:r>
              <a:rPr lang="en-US" err="1"/>
              <a:t>Clicca</a:t>
            </a:r>
            <a:r>
              <a:rPr lang="en-US"/>
              <a:t> per </a:t>
            </a:r>
            <a:r>
              <a:rPr lang="en-US" err="1"/>
              <a:t>modificare</a:t>
            </a:r>
            <a:r>
              <a:rPr lang="en-US"/>
              <a:t> il </a:t>
            </a:r>
            <a:r>
              <a:rPr lang="en-US" err="1"/>
              <a:t>titolo</a:t>
            </a:r>
            <a:endParaRPr lang="fr-FR"/>
          </a:p>
        </p:txBody>
      </p:sp>
      <p:sp>
        <p:nvSpPr>
          <p:cNvPr id="4" name="Text Placeholder 9">
            <a:extLst>
              <a:ext uri="{FF2B5EF4-FFF2-40B4-BE49-F238E27FC236}">
                <a16:creationId xmlns:a16="http://schemas.microsoft.com/office/drawing/2014/main" id="{898A5FE8-CD39-40A0-BA58-DD4B26DDCC9A}"/>
              </a:ext>
            </a:extLst>
          </p:cNvPr>
          <p:cNvSpPr>
            <a:spLocks noGrp="1"/>
          </p:cNvSpPr>
          <p:nvPr>
            <p:ph type="body" sz="quarter" idx="13" hasCustomPrompt="1"/>
          </p:nvPr>
        </p:nvSpPr>
        <p:spPr>
          <a:xfrm>
            <a:off x="432479" y="678359"/>
            <a:ext cx="9086171" cy="307777"/>
          </a:xfrm>
          <a:prstGeom prst="rect">
            <a:avLst/>
          </a:prstGeom>
        </p:spPr>
        <p:txBody>
          <a:bodyPr vert="horz" wrap="square" lIns="91440" tIns="45720" rIns="91440" bIns="45720" rtlCol="0" anchor="t">
            <a:spAutoFit/>
          </a:bodyPr>
          <a:lstStyle>
            <a:lvl1pPr marL="0" indent="0">
              <a:buNone/>
              <a:defRPr lang="fr-FR" sz="1400">
                <a:solidFill>
                  <a:schemeClr val="bg1"/>
                </a:solidFill>
                <a:latin typeface="Dreaming Outloud Pro" panose="03050502040302030504" pitchFamily="66" charset="0"/>
                <a:cs typeface="Dreaming Outloud Pro" panose="03050502040302030504" pitchFamily="66" charset="0"/>
              </a:defRPr>
            </a:lvl1pPr>
          </a:lstStyle>
          <a:p>
            <a:pPr marL="228600" lvl="0" indent="-228600">
              <a:lnSpc>
                <a:spcPct val="100000"/>
              </a:lnSpc>
            </a:pPr>
            <a:r>
              <a:rPr lang="en-US" err="1"/>
              <a:t>Clicca</a:t>
            </a:r>
            <a:r>
              <a:rPr lang="en-US"/>
              <a:t> per </a:t>
            </a:r>
            <a:r>
              <a:rPr lang="en-US" err="1"/>
              <a:t>modificare</a:t>
            </a:r>
            <a:r>
              <a:rPr lang="en-US"/>
              <a:t> </a:t>
            </a:r>
            <a:r>
              <a:rPr lang="en-US" err="1"/>
              <a:t>i</a:t>
            </a:r>
            <a:r>
              <a:rPr lang="en-US"/>
              <a:t> </a:t>
            </a:r>
            <a:r>
              <a:rPr lang="en-US" err="1"/>
              <a:t>sottotitoli</a:t>
            </a:r>
            <a:endParaRPr lang="fr-FR"/>
          </a:p>
        </p:txBody>
      </p:sp>
      <p:pic>
        <p:nvPicPr>
          <p:cNvPr id="2" name="Graphic 16">
            <a:extLst>
              <a:ext uri="{FF2B5EF4-FFF2-40B4-BE49-F238E27FC236}">
                <a16:creationId xmlns:a16="http://schemas.microsoft.com/office/drawing/2014/main" id="{41C531A3-ECA4-31E2-0ABA-636E122D400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820" r="30729"/>
          <a:stretch>
            <a:fillRect/>
          </a:stretch>
        </p:blipFill>
        <p:spPr>
          <a:xfrm flipV="1">
            <a:off x="1545687" y="4675108"/>
            <a:ext cx="10646313" cy="1933455"/>
          </a:xfrm>
          <a:custGeom>
            <a:avLst/>
            <a:gdLst>
              <a:gd name="connsiteX0" fmla="*/ 0 w 10646313"/>
              <a:gd name="connsiteY0" fmla="*/ 1933455 h 1933455"/>
              <a:gd name="connsiteX1" fmla="*/ 10646313 w 10646313"/>
              <a:gd name="connsiteY1" fmla="*/ 1933455 h 1933455"/>
              <a:gd name="connsiteX2" fmla="*/ 10646313 w 10646313"/>
              <a:gd name="connsiteY2" fmla="*/ 0 h 1933455"/>
              <a:gd name="connsiteX3" fmla="*/ 0 w 10646313"/>
              <a:gd name="connsiteY3" fmla="*/ 0 h 1933455"/>
            </a:gdLst>
            <a:ahLst/>
            <a:cxnLst>
              <a:cxn ang="0">
                <a:pos x="connsiteX0" y="connsiteY0"/>
              </a:cxn>
              <a:cxn ang="0">
                <a:pos x="connsiteX1" y="connsiteY1"/>
              </a:cxn>
              <a:cxn ang="0">
                <a:pos x="connsiteX2" y="connsiteY2"/>
              </a:cxn>
              <a:cxn ang="0">
                <a:pos x="connsiteX3" y="connsiteY3"/>
              </a:cxn>
            </a:cxnLst>
            <a:rect l="l" t="t" r="r" b="b"/>
            <a:pathLst>
              <a:path w="10646313" h="1933455">
                <a:moveTo>
                  <a:pt x="0" y="1933455"/>
                </a:moveTo>
                <a:lnTo>
                  <a:pt x="10646313" y="1933455"/>
                </a:lnTo>
                <a:lnTo>
                  <a:pt x="10646313" y="0"/>
                </a:lnTo>
                <a:lnTo>
                  <a:pt x="0" y="0"/>
                </a:lnTo>
                <a:close/>
              </a:path>
            </a:pathLst>
          </a:custGeom>
        </p:spPr>
      </p:pic>
    </p:spTree>
    <p:extLst>
      <p:ext uri="{BB962C8B-B14F-4D97-AF65-F5344CB8AC3E}">
        <p14:creationId xmlns:p14="http://schemas.microsoft.com/office/powerpoint/2010/main" val="285583661"/>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hiusura Rossa">
    <p:bg>
      <p:bgPr>
        <a:solidFill>
          <a:schemeClr val="accent2"/>
        </a:solidFill>
        <a:effectLst/>
      </p:bgPr>
    </p:bg>
    <p:spTree>
      <p:nvGrpSpPr>
        <p:cNvPr id="1" name=""/>
        <p:cNvGrpSpPr/>
        <p:nvPr/>
      </p:nvGrpSpPr>
      <p:grpSpPr>
        <a:xfrm>
          <a:off x="0" y="0"/>
          <a:ext cx="0" cy="0"/>
          <a:chOff x="0" y="0"/>
          <a:chExt cx="0" cy="0"/>
        </a:xfrm>
      </p:grpSpPr>
      <p:sp>
        <p:nvSpPr>
          <p:cNvPr id="6" name="Graphic 34">
            <a:extLst>
              <a:ext uri="{FF2B5EF4-FFF2-40B4-BE49-F238E27FC236}">
                <a16:creationId xmlns:a16="http://schemas.microsoft.com/office/drawing/2014/main" id="{B761D8D0-1BF2-81BD-91C0-CD600320BA9A}"/>
              </a:ext>
            </a:extLst>
          </p:cNvPr>
          <p:cNvSpPr/>
          <p:nvPr/>
        </p:nvSpPr>
        <p:spPr>
          <a:xfrm>
            <a:off x="6079033" y="-843281"/>
            <a:ext cx="6495756" cy="8544560"/>
          </a:xfrm>
          <a:custGeom>
            <a:avLst/>
            <a:gdLst>
              <a:gd name="connsiteX0" fmla="*/ 1435040 w 6495756"/>
              <a:gd name="connsiteY0" fmla="*/ 0 h 6858000"/>
              <a:gd name="connsiteX1" fmla="*/ 539442 w 6495756"/>
              <a:gd name="connsiteY1" fmla="*/ 1738172 h 6858000"/>
              <a:gd name="connsiteX2" fmla="*/ 0 w 6495756"/>
              <a:gd name="connsiteY2" fmla="*/ 3429000 h 6858000"/>
              <a:gd name="connsiteX3" fmla="*/ 567848 w 6495756"/>
              <a:gd name="connsiteY3" fmla="*/ 5119829 h 6858000"/>
              <a:gd name="connsiteX4" fmla="*/ 1548664 w 6495756"/>
              <a:gd name="connsiteY4" fmla="*/ 6858000 h 6858000"/>
              <a:gd name="connsiteX5" fmla="*/ 6495757 w 6495756"/>
              <a:gd name="connsiteY5" fmla="*/ 6858000 h 6858000"/>
              <a:gd name="connsiteX6" fmla="*/ 6495757 w 6495756"/>
              <a:gd name="connsiteY6" fmla="*/ 0 h 6858000"/>
              <a:gd name="connsiteX7" fmla="*/ 1435040 w 6495756"/>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95756" h="6858000">
                <a:moveTo>
                  <a:pt x="1435040" y="0"/>
                </a:moveTo>
                <a:cubicBezTo>
                  <a:pt x="1435040" y="0"/>
                  <a:pt x="1164034" y="860632"/>
                  <a:pt x="539442" y="1738172"/>
                </a:cubicBezTo>
                <a:cubicBezTo>
                  <a:pt x="539442" y="1738172"/>
                  <a:pt x="0" y="2388667"/>
                  <a:pt x="0" y="3429000"/>
                </a:cubicBezTo>
                <a:cubicBezTo>
                  <a:pt x="0" y="4562735"/>
                  <a:pt x="567848" y="5119829"/>
                  <a:pt x="567848" y="5119829"/>
                </a:cubicBezTo>
                <a:cubicBezTo>
                  <a:pt x="567848" y="5119829"/>
                  <a:pt x="1460876" y="6250452"/>
                  <a:pt x="1548664" y="6858000"/>
                </a:cubicBezTo>
                <a:lnTo>
                  <a:pt x="6495757" y="6858000"/>
                </a:lnTo>
                <a:lnTo>
                  <a:pt x="6495757" y="0"/>
                </a:lnTo>
                <a:lnTo>
                  <a:pt x="1435040" y="0"/>
                </a:lnTo>
                <a:close/>
              </a:path>
            </a:pathLst>
          </a:custGeom>
          <a:solidFill>
            <a:schemeClr val="bg1"/>
          </a:solidFill>
          <a:ln w="234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pic>
        <p:nvPicPr>
          <p:cNvPr id="7" name="Graphic 6">
            <a:extLst>
              <a:ext uri="{FF2B5EF4-FFF2-40B4-BE49-F238E27FC236}">
                <a16:creationId xmlns:a16="http://schemas.microsoft.com/office/drawing/2014/main" id="{C4DBF870-F1A2-7BCF-6530-F35BA6B5C0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622814" y="-1867976"/>
            <a:ext cx="3615703" cy="9628687"/>
          </a:xfrm>
          <a:prstGeom prst="rect">
            <a:avLst/>
          </a:prstGeom>
        </p:spPr>
      </p:pic>
      <p:sp>
        <p:nvSpPr>
          <p:cNvPr id="2" name="TextBox 7">
            <a:extLst>
              <a:ext uri="{FF2B5EF4-FFF2-40B4-BE49-F238E27FC236}">
                <a16:creationId xmlns:a16="http://schemas.microsoft.com/office/drawing/2014/main" id="{2A38C8AC-8886-2D2E-4442-BF3F183CFA03}"/>
              </a:ext>
            </a:extLst>
          </p:cNvPr>
          <p:cNvSpPr txBox="1"/>
          <p:nvPr/>
        </p:nvSpPr>
        <p:spPr>
          <a:xfrm>
            <a:off x="567616" y="4269869"/>
            <a:ext cx="4145076" cy="1403512"/>
          </a:xfrm>
          <a:prstGeom prst="rect">
            <a:avLst/>
          </a:prstGeom>
          <a:solidFill>
            <a:schemeClr val="accent2"/>
          </a:solidFill>
        </p:spPr>
        <p:txBody>
          <a:bodyPr wrap="square" tIns="108000" rtlCol="0">
            <a:spAutoFit/>
          </a:bodyPr>
          <a:lstStyle/>
          <a:p>
            <a:pPr marL="0" marR="0" lvl="0" indent="0" algn="ctr" defTabSz="914400" rtl="0" eaLnBrk="1" fontAlgn="auto" latinLnBrk="0" hangingPunct="1">
              <a:lnSpc>
                <a:spcPts val="4800"/>
              </a:lnSpc>
              <a:spcBef>
                <a:spcPts val="0"/>
              </a:spcBef>
              <a:spcAft>
                <a:spcPts val="0"/>
              </a:spcAft>
              <a:buClrTx/>
              <a:buSzTx/>
              <a:buFontTx/>
              <a:buNone/>
              <a:tabLst/>
              <a:defRPr/>
            </a:pPr>
            <a:r>
              <a:rPr kumimoji="0" lang="da-DK" sz="4400" b="1" i="0" u="none" strike="noStrike" kern="1200" cap="none" spc="0" normalizeH="0" baseline="0" noProof="0">
                <a:ln>
                  <a:noFill/>
                </a:ln>
                <a:solidFill>
                  <a:schemeClr val="bg1"/>
                </a:solidFill>
                <a:effectLst/>
                <a:uLnTx/>
                <a:uFillTx/>
                <a:latin typeface="+mj-lt"/>
                <a:ea typeface="+mn-ea"/>
                <a:cs typeface="Ramona" pitchFamily="2" charset="0"/>
              </a:rPr>
              <a:t>Let’s work </a:t>
            </a:r>
          </a:p>
          <a:p>
            <a:pPr marL="979488" marR="0" lvl="0" indent="0" algn="ctr" defTabSz="914400" rtl="0" eaLnBrk="1" fontAlgn="auto" latinLnBrk="0" hangingPunct="1">
              <a:lnSpc>
                <a:spcPts val="4800"/>
              </a:lnSpc>
              <a:spcBef>
                <a:spcPts val="0"/>
              </a:spcBef>
              <a:spcAft>
                <a:spcPts val="0"/>
              </a:spcAft>
              <a:buClrTx/>
              <a:buSzTx/>
              <a:buFontTx/>
              <a:buNone/>
              <a:tabLst/>
              <a:defRPr/>
            </a:pPr>
            <a:r>
              <a:rPr kumimoji="0" lang="da-DK" sz="4400" b="1" i="0" u="none" strike="noStrike" kern="1200" cap="none" spc="0" normalizeH="0" baseline="0" noProof="0">
                <a:ln>
                  <a:noFill/>
                </a:ln>
                <a:solidFill>
                  <a:schemeClr val="bg1"/>
                </a:solidFill>
                <a:effectLst/>
                <a:uLnTx/>
                <a:uFillTx/>
                <a:latin typeface="+mj-lt"/>
                <a:ea typeface="+mn-ea"/>
                <a:cs typeface="Ramona" pitchFamily="2" charset="0"/>
              </a:rPr>
              <a:t>together</a:t>
            </a:r>
            <a:endParaRPr kumimoji="0" lang="fr-FR" sz="4400" b="1" i="0" u="none" strike="noStrike" kern="1200" cap="none" spc="0" normalizeH="0" baseline="0" noProof="0">
              <a:ln>
                <a:noFill/>
              </a:ln>
              <a:solidFill>
                <a:schemeClr val="bg1"/>
              </a:solidFill>
              <a:effectLst/>
              <a:uLnTx/>
              <a:uFillTx/>
              <a:latin typeface="+mj-lt"/>
              <a:ea typeface="+mn-ea"/>
              <a:cs typeface="Ramona" pitchFamily="2" charset="0"/>
            </a:endParaRPr>
          </a:p>
        </p:txBody>
      </p:sp>
      <p:sp>
        <p:nvSpPr>
          <p:cNvPr id="3" name="Forme libre : forme 33">
            <a:extLst>
              <a:ext uri="{FF2B5EF4-FFF2-40B4-BE49-F238E27FC236}">
                <a16:creationId xmlns:a16="http://schemas.microsoft.com/office/drawing/2014/main" id="{80D4F1B8-F0E0-FB7B-316C-D6C915B1FC36}"/>
              </a:ext>
            </a:extLst>
          </p:cNvPr>
          <p:cNvSpPr/>
          <p:nvPr/>
        </p:nvSpPr>
        <p:spPr>
          <a:xfrm>
            <a:off x="1157872" y="5170282"/>
            <a:ext cx="630999" cy="279397"/>
          </a:xfrm>
          <a:custGeom>
            <a:avLst/>
            <a:gdLst>
              <a:gd name="connsiteX0" fmla="*/ 38043 w 310291"/>
              <a:gd name="connsiteY0" fmla="*/ 49032 h 88815"/>
              <a:gd name="connsiteX1" fmla="*/ 0 w 310291"/>
              <a:gd name="connsiteY1" fmla="*/ 49032 h 88815"/>
              <a:gd name="connsiteX2" fmla="*/ 214798 w 310291"/>
              <a:gd name="connsiteY2" fmla="*/ 45633 h 88815"/>
              <a:gd name="connsiteX3" fmla="*/ 77046 w 310291"/>
              <a:gd name="connsiteY3" fmla="*/ 45633 h 88815"/>
              <a:gd name="connsiteX4" fmla="*/ 276925 w 310291"/>
              <a:gd name="connsiteY4" fmla="*/ 88816 h 88815"/>
              <a:gd name="connsiteX5" fmla="*/ 158994 w 310291"/>
              <a:gd name="connsiteY5" fmla="*/ 88816 h 88815"/>
              <a:gd name="connsiteX6" fmla="*/ 169840 w 310291"/>
              <a:gd name="connsiteY6" fmla="*/ 0 h 88815"/>
              <a:gd name="connsiteX7" fmla="*/ 310291 w 310291"/>
              <a:gd name="connsiteY7" fmla="*/ 0 h 8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291" h="88815">
                <a:moveTo>
                  <a:pt x="38043" y="49032"/>
                </a:moveTo>
                <a:lnTo>
                  <a:pt x="0" y="49032"/>
                </a:lnTo>
                <a:moveTo>
                  <a:pt x="214798" y="45633"/>
                </a:moveTo>
                <a:lnTo>
                  <a:pt x="77046" y="45633"/>
                </a:lnTo>
                <a:moveTo>
                  <a:pt x="276925" y="88816"/>
                </a:moveTo>
                <a:lnTo>
                  <a:pt x="158994" y="88816"/>
                </a:lnTo>
                <a:moveTo>
                  <a:pt x="169840" y="0"/>
                </a:moveTo>
                <a:lnTo>
                  <a:pt x="310291" y="0"/>
                </a:lnTo>
              </a:path>
            </a:pathLst>
          </a:custGeom>
          <a:noFill/>
          <a:ln w="14196" cap="flat">
            <a:solidFill>
              <a:schemeClr val="tx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5" name="Picture Placeholder 8">
            <a:extLst>
              <a:ext uri="{FF2B5EF4-FFF2-40B4-BE49-F238E27FC236}">
                <a16:creationId xmlns:a16="http://schemas.microsoft.com/office/drawing/2014/main" id="{57BAADAB-204F-23E9-72ED-0204578DA340}"/>
              </a:ext>
            </a:extLst>
          </p:cNvPr>
          <p:cNvSpPr>
            <a:spLocks noGrp="1"/>
          </p:cNvSpPr>
          <p:nvPr>
            <p:ph type="pic" sz="quarter" idx="14" hasCustomPrompt="1"/>
          </p:nvPr>
        </p:nvSpPr>
        <p:spPr>
          <a:xfrm>
            <a:off x="6559106" y="-459987"/>
            <a:ext cx="6892234" cy="8395068"/>
          </a:xfrm>
          <a:custGeom>
            <a:avLst/>
            <a:gdLst>
              <a:gd name="connsiteX0" fmla="*/ 2695669 w 6892234"/>
              <a:gd name="connsiteY0" fmla="*/ 3562039 h 8395068"/>
              <a:gd name="connsiteX1" fmla="*/ 3684262 w 6892234"/>
              <a:gd name="connsiteY1" fmla="*/ 3963204 h 8395068"/>
              <a:gd name="connsiteX2" fmla="*/ 5557667 w 6892234"/>
              <a:gd name="connsiteY2" fmla="*/ 5640265 h 8395068"/>
              <a:gd name="connsiteX3" fmla="*/ 5680937 w 6892234"/>
              <a:gd name="connsiteY3" fmla="*/ 7869352 h 8395068"/>
              <a:gd name="connsiteX4" fmla="*/ 3451851 w 6892234"/>
              <a:gd name="connsiteY4" fmla="*/ 7992622 h 8395068"/>
              <a:gd name="connsiteX5" fmla="*/ 1578446 w 6892234"/>
              <a:gd name="connsiteY5" fmla="*/ 6315561 h 8395068"/>
              <a:gd name="connsiteX6" fmla="*/ 1455175 w 6892234"/>
              <a:gd name="connsiteY6" fmla="*/ 4086475 h 8395068"/>
              <a:gd name="connsiteX7" fmla="*/ 2695669 w 6892234"/>
              <a:gd name="connsiteY7" fmla="*/ 3562039 h 8395068"/>
              <a:gd name="connsiteX8" fmla="*/ 5111529 w 6892234"/>
              <a:gd name="connsiteY8" fmla="*/ 3499572 h 8395068"/>
              <a:gd name="connsiteX9" fmla="*/ 5111529 w 6892234"/>
              <a:gd name="connsiteY9" fmla="*/ 3499572 h 8395068"/>
              <a:gd name="connsiteX10" fmla="*/ 5111528 w 6892234"/>
              <a:gd name="connsiteY10" fmla="*/ 3499573 h 8395068"/>
              <a:gd name="connsiteX11" fmla="*/ 5655467 w 6892234"/>
              <a:gd name="connsiteY11" fmla="*/ 3238198 h 8395068"/>
              <a:gd name="connsiteX12" fmla="*/ 6224909 w 6892234"/>
              <a:gd name="connsiteY12" fmla="*/ 3438002 h 8395068"/>
              <a:gd name="connsiteX13" fmla="*/ 6629650 w 6892234"/>
              <a:gd name="connsiteY13" fmla="*/ 3800323 h 8395068"/>
              <a:gd name="connsiteX14" fmla="*/ 6691221 w 6892234"/>
              <a:gd name="connsiteY14" fmla="*/ 4913704 h 8395068"/>
              <a:gd name="connsiteX15" fmla="*/ 6691220 w 6892234"/>
              <a:gd name="connsiteY15" fmla="*/ 4913703 h 8395068"/>
              <a:gd name="connsiteX16" fmla="*/ 5577840 w 6892234"/>
              <a:gd name="connsiteY16" fmla="*/ 4975274 h 8395068"/>
              <a:gd name="connsiteX17" fmla="*/ 5173100 w 6892234"/>
              <a:gd name="connsiteY17" fmla="*/ 4612952 h 8395068"/>
              <a:gd name="connsiteX18" fmla="*/ 5017476 w 6892234"/>
              <a:gd name="connsiteY18" fmla="*/ 3628653 h 8395068"/>
              <a:gd name="connsiteX19" fmla="*/ 5111529 w 6892234"/>
              <a:gd name="connsiteY19" fmla="*/ 3499572 h 8395068"/>
              <a:gd name="connsiteX20" fmla="*/ 5229452 w 6892234"/>
              <a:gd name="connsiteY20" fmla="*/ 3391860 h 8395068"/>
              <a:gd name="connsiteX21" fmla="*/ 5655467 w 6892234"/>
              <a:gd name="connsiteY21" fmla="*/ 3238198 h 8395068"/>
              <a:gd name="connsiteX22" fmla="*/ 4777668 w 6892234"/>
              <a:gd name="connsiteY22" fmla="*/ 3147879 h 8395068"/>
              <a:gd name="connsiteX23" fmla="*/ 4777667 w 6892234"/>
              <a:gd name="connsiteY23" fmla="*/ 3147880 h 8395068"/>
              <a:gd name="connsiteX24" fmla="*/ 4777668 w 6892234"/>
              <a:gd name="connsiteY24" fmla="*/ 3147879 h 8395068"/>
              <a:gd name="connsiteX25" fmla="*/ 654395 w 6892234"/>
              <a:gd name="connsiteY25" fmla="*/ 2558463 h 8395068"/>
              <a:gd name="connsiteX26" fmla="*/ 1154615 w 6892234"/>
              <a:gd name="connsiteY26" fmla="*/ 2733978 h 8395068"/>
              <a:gd name="connsiteX27" fmla="*/ 1155508 w 6892234"/>
              <a:gd name="connsiteY27" fmla="*/ 2734777 h 8395068"/>
              <a:gd name="connsiteX28" fmla="*/ 1209595 w 6892234"/>
              <a:gd name="connsiteY28" fmla="*/ 3712814 h 8395068"/>
              <a:gd name="connsiteX29" fmla="*/ 1209594 w 6892234"/>
              <a:gd name="connsiteY29" fmla="*/ 3712813 h 8395068"/>
              <a:gd name="connsiteX30" fmla="*/ 231557 w 6892234"/>
              <a:gd name="connsiteY30" fmla="*/ 3766900 h 8395068"/>
              <a:gd name="connsiteX31" fmla="*/ 230665 w 6892234"/>
              <a:gd name="connsiteY31" fmla="*/ 3766100 h 8395068"/>
              <a:gd name="connsiteX32" fmla="*/ 93959 w 6892234"/>
              <a:gd name="connsiteY32" fmla="*/ 2901454 h 8395068"/>
              <a:gd name="connsiteX33" fmla="*/ 176578 w 6892234"/>
              <a:gd name="connsiteY33" fmla="*/ 2788064 h 8395068"/>
              <a:gd name="connsiteX34" fmla="*/ 280167 w 6892234"/>
              <a:gd name="connsiteY34" fmla="*/ 2693445 h 8395068"/>
              <a:gd name="connsiteX35" fmla="*/ 654395 w 6892234"/>
              <a:gd name="connsiteY35" fmla="*/ 2558463 h 8395068"/>
              <a:gd name="connsiteX36" fmla="*/ 2600268 w 6892234"/>
              <a:gd name="connsiteY36" fmla="*/ 939 h 8395068"/>
              <a:gd name="connsiteX37" fmla="*/ 3324513 w 6892234"/>
              <a:gd name="connsiteY37" fmla="*/ 294834 h 8395068"/>
              <a:gd name="connsiteX38" fmla="*/ 4687360 w 6892234"/>
              <a:gd name="connsiteY38" fmla="*/ 1514846 h 8395068"/>
              <a:gd name="connsiteX39" fmla="*/ 4852086 w 6892234"/>
              <a:gd name="connsiteY39" fmla="*/ 3055797 h 8395068"/>
              <a:gd name="connsiteX40" fmla="*/ 4777668 w 6892234"/>
              <a:gd name="connsiteY40" fmla="*/ 3147879 h 8395068"/>
              <a:gd name="connsiteX41" fmla="*/ 4694352 w 6892234"/>
              <a:gd name="connsiteY41" fmla="*/ 3231998 h 8395068"/>
              <a:gd name="connsiteX42" fmla="*/ 3144632 w 6892234"/>
              <a:gd name="connsiteY42" fmla="*/ 3238188 h 8395068"/>
              <a:gd name="connsiteX43" fmla="*/ 1781787 w 6892234"/>
              <a:gd name="connsiteY43" fmla="*/ 2018176 h 8395068"/>
              <a:gd name="connsiteX44" fmla="*/ 1691479 w 6892234"/>
              <a:gd name="connsiteY44" fmla="*/ 385141 h 8395068"/>
              <a:gd name="connsiteX45" fmla="*/ 1691478 w 6892234"/>
              <a:gd name="connsiteY45" fmla="*/ 385142 h 8395068"/>
              <a:gd name="connsiteX46" fmla="*/ 2600268 w 6892234"/>
              <a:gd name="connsiteY46" fmla="*/ 939 h 839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92234" h="8395068">
                <a:moveTo>
                  <a:pt x="2695669" y="3562039"/>
                </a:moveTo>
                <a:cubicBezTo>
                  <a:pt x="3049186" y="3576255"/>
                  <a:pt x="3400067" y="3708796"/>
                  <a:pt x="3684262" y="3963204"/>
                </a:cubicBezTo>
                <a:lnTo>
                  <a:pt x="5557667" y="5640265"/>
                </a:lnTo>
                <a:cubicBezTo>
                  <a:pt x="6207251" y="6221771"/>
                  <a:pt x="6262441" y="7219767"/>
                  <a:pt x="5680937" y="7869352"/>
                </a:cubicBezTo>
                <a:cubicBezTo>
                  <a:pt x="5099433" y="8518936"/>
                  <a:pt x="4101437" y="8574126"/>
                  <a:pt x="3451851" y="7992622"/>
                </a:cubicBezTo>
                <a:lnTo>
                  <a:pt x="1578446" y="6315561"/>
                </a:lnTo>
                <a:cubicBezTo>
                  <a:pt x="928861" y="5734055"/>
                  <a:pt x="873671" y="4736059"/>
                  <a:pt x="1455175" y="4086475"/>
                </a:cubicBezTo>
                <a:cubicBezTo>
                  <a:pt x="1782271" y="3721084"/>
                  <a:pt x="2241149" y="3543762"/>
                  <a:pt x="2695669" y="3562039"/>
                </a:cubicBezTo>
                <a:close/>
                <a:moveTo>
                  <a:pt x="5111529" y="3499572"/>
                </a:moveTo>
                <a:lnTo>
                  <a:pt x="5111529" y="3499572"/>
                </a:lnTo>
                <a:lnTo>
                  <a:pt x="5111528" y="3499573"/>
                </a:lnTo>
                <a:close/>
                <a:moveTo>
                  <a:pt x="5655467" y="3238198"/>
                </a:moveTo>
                <a:cubicBezTo>
                  <a:pt x="5856949" y="3227056"/>
                  <a:pt x="6062682" y="3292777"/>
                  <a:pt x="6224909" y="3438002"/>
                </a:cubicBezTo>
                <a:lnTo>
                  <a:pt x="6629650" y="3800323"/>
                </a:lnTo>
                <a:cubicBezTo>
                  <a:pt x="6954104" y="4090773"/>
                  <a:pt x="6981671" y="4589250"/>
                  <a:pt x="6691221" y="4913704"/>
                </a:cubicBezTo>
                <a:lnTo>
                  <a:pt x="6691220" y="4913703"/>
                </a:lnTo>
                <a:cubicBezTo>
                  <a:pt x="6400772" y="5238157"/>
                  <a:pt x="5902294" y="5265724"/>
                  <a:pt x="5577840" y="4975274"/>
                </a:cubicBezTo>
                <a:lnTo>
                  <a:pt x="5173100" y="4612952"/>
                </a:lnTo>
                <a:cubicBezTo>
                  <a:pt x="4889203" y="4358809"/>
                  <a:pt x="4832610" y="3945395"/>
                  <a:pt x="5017476" y="3628653"/>
                </a:cubicBezTo>
                <a:lnTo>
                  <a:pt x="5111529" y="3499572"/>
                </a:lnTo>
                <a:lnTo>
                  <a:pt x="5229452" y="3391860"/>
                </a:lnTo>
                <a:cubicBezTo>
                  <a:pt x="5355635" y="3298147"/>
                  <a:pt x="5504356" y="3246555"/>
                  <a:pt x="5655467" y="3238198"/>
                </a:cubicBezTo>
                <a:close/>
                <a:moveTo>
                  <a:pt x="4777668" y="3147879"/>
                </a:moveTo>
                <a:lnTo>
                  <a:pt x="4777667" y="3147880"/>
                </a:lnTo>
                <a:lnTo>
                  <a:pt x="4777668" y="3147879"/>
                </a:lnTo>
                <a:close/>
                <a:moveTo>
                  <a:pt x="654395" y="2558463"/>
                </a:moveTo>
                <a:cubicBezTo>
                  <a:pt x="831385" y="2548674"/>
                  <a:pt x="1012109" y="2606407"/>
                  <a:pt x="1154615" y="2733978"/>
                </a:cubicBezTo>
                <a:lnTo>
                  <a:pt x="1155508" y="2734777"/>
                </a:lnTo>
                <a:cubicBezTo>
                  <a:pt x="1440522" y="2989920"/>
                  <a:pt x="1464737" y="3427801"/>
                  <a:pt x="1209595" y="3712814"/>
                </a:cubicBezTo>
                <a:lnTo>
                  <a:pt x="1209594" y="3712813"/>
                </a:lnTo>
                <a:cubicBezTo>
                  <a:pt x="954452" y="3997827"/>
                  <a:pt x="516570" y="4022042"/>
                  <a:pt x="231557" y="3766900"/>
                </a:cubicBezTo>
                <a:lnTo>
                  <a:pt x="230665" y="3766100"/>
                </a:lnTo>
                <a:cubicBezTo>
                  <a:pt x="-18721" y="3542850"/>
                  <a:pt x="-68435" y="3179691"/>
                  <a:pt x="93959" y="2901454"/>
                </a:cubicBezTo>
                <a:lnTo>
                  <a:pt x="176578" y="2788064"/>
                </a:lnTo>
                <a:lnTo>
                  <a:pt x="280167" y="2693445"/>
                </a:lnTo>
                <a:cubicBezTo>
                  <a:pt x="391011" y="2611124"/>
                  <a:pt x="521653" y="2565804"/>
                  <a:pt x="654395" y="2558463"/>
                </a:cubicBezTo>
                <a:close/>
                <a:moveTo>
                  <a:pt x="2600268" y="939"/>
                </a:moveTo>
                <a:cubicBezTo>
                  <a:pt x="2859254" y="11353"/>
                  <a:pt x="3116311" y="108453"/>
                  <a:pt x="3324513" y="294834"/>
                </a:cubicBezTo>
                <a:lnTo>
                  <a:pt x="4687360" y="1514846"/>
                </a:lnTo>
                <a:cubicBezTo>
                  <a:pt x="5133505" y="1914233"/>
                  <a:pt x="5196924" y="2581792"/>
                  <a:pt x="4852086" y="3055797"/>
                </a:cubicBezTo>
                <a:lnTo>
                  <a:pt x="4777668" y="3147879"/>
                </a:lnTo>
                <a:lnTo>
                  <a:pt x="4694352" y="3231998"/>
                </a:lnTo>
                <a:cubicBezTo>
                  <a:pt x="4261260" y="3627000"/>
                  <a:pt x="3590778" y="3637574"/>
                  <a:pt x="3144632" y="3238188"/>
                </a:cubicBezTo>
                <a:lnTo>
                  <a:pt x="1781787" y="2018176"/>
                </a:lnTo>
                <a:cubicBezTo>
                  <a:pt x="1305899" y="1592164"/>
                  <a:pt x="1265467" y="861029"/>
                  <a:pt x="1691479" y="385141"/>
                </a:cubicBezTo>
                <a:lnTo>
                  <a:pt x="1691478" y="385142"/>
                </a:lnTo>
                <a:cubicBezTo>
                  <a:pt x="1931110" y="117455"/>
                  <a:pt x="2267285" y="-12451"/>
                  <a:pt x="2600268" y="939"/>
                </a:cubicBezTo>
                <a:close/>
              </a:path>
            </a:pathLst>
          </a:custGeom>
          <a:solidFill>
            <a:schemeClr val="bg2"/>
          </a:solidFill>
          <a:ln>
            <a:noFill/>
          </a:ln>
        </p:spPr>
        <p:txBody>
          <a:bodyPr wrap="square" anchor="ctr" anchorCtr="0">
            <a:noAutofit/>
          </a:bodyPr>
          <a:lstStyle>
            <a:lvl1pPr marL="0" indent="0" algn="ctr">
              <a:buNone/>
              <a:defRPr>
                <a:solidFill>
                  <a:schemeClr val="bg1"/>
                </a:solidFill>
              </a:defRPr>
            </a:lvl1pPr>
          </a:lstStyle>
          <a:p>
            <a:r>
              <a:rPr lang="en-US" err="1"/>
              <a:t>Clic</a:t>
            </a:r>
            <a:r>
              <a:rPr lang="en-US"/>
              <a:t> to Add a picture</a:t>
            </a:r>
            <a:endParaRPr lang="fr-FR"/>
          </a:p>
        </p:txBody>
      </p:sp>
      <p:pic>
        <p:nvPicPr>
          <p:cNvPr id="10" name="Graphic 11">
            <a:extLst>
              <a:ext uri="{FF2B5EF4-FFF2-40B4-BE49-F238E27FC236}">
                <a16:creationId xmlns:a16="http://schemas.microsoft.com/office/drawing/2014/main" id="{E4A0F003-16C3-6FA5-3864-440236D8FE0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57872" y="1165620"/>
            <a:ext cx="893343" cy="711186"/>
          </a:xfrm>
          <a:prstGeom prst="rect">
            <a:avLst/>
          </a:prstGeom>
        </p:spPr>
      </p:pic>
    </p:spTree>
    <p:extLst>
      <p:ext uri="{BB962C8B-B14F-4D97-AF65-F5344CB8AC3E}">
        <p14:creationId xmlns:p14="http://schemas.microsoft.com/office/powerpoint/2010/main" val="2195401130"/>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Chiusura">
    <p:bg>
      <p:bgPr>
        <a:solidFill>
          <a:schemeClr val="tx2"/>
        </a:solidFill>
        <a:effectLst/>
      </p:bgPr>
    </p:bg>
    <p:spTree>
      <p:nvGrpSpPr>
        <p:cNvPr id="1" name=""/>
        <p:cNvGrpSpPr/>
        <p:nvPr/>
      </p:nvGrpSpPr>
      <p:grpSpPr>
        <a:xfrm>
          <a:off x="0" y="0"/>
          <a:ext cx="0" cy="0"/>
          <a:chOff x="0" y="0"/>
          <a:chExt cx="0" cy="0"/>
        </a:xfrm>
      </p:grpSpPr>
      <p:sp>
        <p:nvSpPr>
          <p:cNvPr id="6" name="Graphic 34">
            <a:extLst>
              <a:ext uri="{FF2B5EF4-FFF2-40B4-BE49-F238E27FC236}">
                <a16:creationId xmlns:a16="http://schemas.microsoft.com/office/drawing/2014/main" id="{B761D8D0-1BF2-81BD-91C0-CD600320BA9A}"/>
              </a:ext>
            </a:extLst>
          </p:cNvPr>
          <p:cNvSpPr/>
          <p:nvPr/>
        </p:nvSpPr>
        <p:spPr>
          <a:xfrm>
            <a:off x="6079033" y="-843281"/>
            <a:ext cx="6495756" cy="8544560"/>
          </a:xfrm>
          <a:custGeom>
            <a:avLst/>
            <a:gdLst>
              <a:gd name="connsiteX0" fmla="*/ 1435040 w 6495756"/>
              <a:gd name="connsiteY0" fmla="*/ 0 h 6858000"/>
              <a:gd name="connsiteX1" fmla="*/ 539442 w 6495756"/>
              <a:gd name="connsiteY1" fmla="*/ 1738172 h 6858000"/>
              <a:gd name="connsiteX2" fmla="*/ 0 w 6495756"/>
              <a:gd name="connsiteY2" fmla="*/ 3429000 h 6858000"/>
              <a:gd name="connsiteX3" fmla="*/ 567848 w 6495756"/>
              <a:gd name="connsiteY3" fmla="*/ 5119829 h 6858000"/>
              <a:gd name="connsiteX4" fmla="*/ 1548664 w 6495756"/>
              <a:gd name="connsiteY4" fmla="*/ 6858000 h 6858000"/>
              <a:gd name="connsiteX5" fmla="*/ 6495757 w 6495756"/>
              <a:gd name="connsiteY5" fmla="*/ 6858000 h 6858000"/>
              <a:gd name="connsiteX6" fmla="*/ 6495757 w 6495756"/>
              <a:gd name="connsiteY6" fmla="*/ 0 h 6858000"/>
              <a:gd name="connsiteX7" fmla="*/ 1435040 w 6495756"/>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95756" h="6858000">
                <a:moveTo>
                  <a:pt x="1435040" y="0"/>
                </a:moveTo>
                <a:cubicBezTo>
                  <a:pt x="1435040" y="0"/>
                  <a:pt x="1164034" y="860632"/>
                  <a:pt x="539442" y="1738172"/>
                </a:cubicBezTo>
                <a:cubicBezTo>
                  <a:pt x="539442" y="1738172"/>
                  <a:pt x="0" y="2388667"/>
                  <a:pt x="0" y="3429000"/>
                </a:cubicBezTo>
                <a:cubicBezTo>
                  <a:pt x="0" y="4562735"/>
                  <a:pt x="567848" y="5119829"/>
                  <a:pt x="567848" y="5119829"/>
                </a:cubicBezTo>
                <a:cubicBezTo>
                  <a:pt x="567848" y="5119829"/>
                  <a:pt x="1460876" y="6250452"/>
                  <a:pt x="1548664" y="6858000"/>
                </a:cubicBezTo>
                <a:lnTo>
                  <a:pt x="6495757" y="6858000"/>
                </a:lnTo>
                <a:lnTo>
                  <a:pt x="6495757" y="0"/>
                </a:lnTo>
                <a:lnTo>
                  <a:pt x="1435040" y="0"/>
                </a:lnTo>
                <a:close/>
              </a:path>
            </a:pathLst>
          </a:custGeom>
          <a:solidFill>
            <a:schemeClr val="bg1"/>
          </a:solidFill>
          <a:ln w="234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pic>
        <p:nvPicPr>
          <p:cNvPr id="7" name="Graphic 6">
            <a:extLst>
              <a:ext uri="{FF2B5EF4-FFF2-40B4-BE49-F238E27FC236}">
                <a16:creationId xmlns:a16="http://schemas.microsoft.com/office/drawing/2014/main" id="{C4DBF870-F1A2-7BCF-6530-F35BA6B5C0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622813" y="-1826412"/>
            <a:ext cx="3615703" cy="9628687"/>
          </a:xfrm>
          <a:prstGeom prst="rect">
            <a:avLst/>
          </a:prstGeom>
        </p:spPr>
      </p:pic>
      <p:sp>
        <p:nvSpPr>
          <p:cNvPr id="2" name="TextBox 7">
            <a:extLst>
              <a:ext uri="{FF2B5EF4-FFF2-40B4-BE49-F238E27FC236}">
                <a16:creationId xmlns:a16="http://schemas.microsoft.com/office/drawing/2014/main" id="{2A38C8AC-8886-2D2E-4442-BF3F183CFA03}"/>
              </a:ext>
            </a:extLst>
          </p:cNvPr>
          <p:cNvSpPr txBox="1"/>
          <p:nvPr/>
        </p:nvSpPr>
        <p:spPr>
          <a:xfrm>
            <a:off x="567616" y="4269869"/>
            <a:ext cx="4145076" cy="1403512"/>
          </a:xfrm>
          <a:prstGeom prst="rect">
            <a:avLst/>
          </a:prstGeom>
          <a:solidFill>
            <a:schemeClr val="tx1"/>
          </a:solidFill>
        </p:spPr>
        <p:txBody>
          <a:bodyPr wrap="square" tIns="108000" rtlCol="0">
            <a:spAutoFit/>
          </a:bodyPr>
          <a:lstStyle/>
          <a:p>
            <a:pPr marL="0" marR="0" lvl="0" indent="0" algn="ctr" defTabSz="914400" rtl="0" eaLnBrk="1" fontAlgn="auto" latinLnBrk="0" hangingPunct="1">
              <a:lnSpc>
                <a:spcPts val="4800"/>
              </a:lnSpc>
              <a:spcBef>
                <a:spcPts val="0"/>
              </a:spcBef>
              <a:spcAft>
                <a:spcPts val="0"/>
              </a:spcAft>
              <a:buClrTx/>
              <a:buSzTx/>
              <a:buFontTx/>
              <a:buNone/>
              <a:tabLst/>
              <a:defRPr/>
            </a:pPr>
            <a:r>
              <a:rPr kumimoji="0" lang="da-DK" sz="4400" b="1" i="0" u="none" strike="noStrike" kern="1200" cap="none" spc="0" normalizeH="0" baseline="0" noProof="0">
                <a:ln>
                  <a:noFill/>
                </a:ln>
                <a:solidFill>
                  <a:prstClr val="white"/>
                </a:solidFill>
                <a:effectLst/>
                <a:uLnTx/>
                <a:uFillTx/>
                <a:latin typeface="+mj-lt"/>
                <a:ea typeface="+mn-ea"/>
                <a:cs typeface="Ramona" pitchFamily="2" charset="0"/>
              </a:rPr>
              <a:t>Let’s work </a:t>
            </a:r>
          </a:p>
          <a:p>
            <a:pPr marL="979488" marR="0" lvl="0" indent="0" algn="ctr" defTabSz="914400" rtl="0" eaLnBrk="1" fontAlgn="auto" latinLnBrk="0" hangingPunct="1">
              <a:lnSpc>
                <a:spcPts val="4800"/>
              </a:lnSpc>
              <a:spcBef>
                <a:spcPts val="0"/>
              </a:spcBef>
              <a:spcAft>
                <a:spcPts val="0"/>
              </a:spcAft>
              <a:buClrTx/>
              <a:buSzTx/>
              <a:buFontTx/>
              <a:buNone/>
              <a:tabLst/>
              <a:defRPr/>
            </a:pPr>
            <a:r>
              <a:rPr kumimoji="0" lang="da-DK" sz="4400" b="1" i="0" u="none" strike="noStrike" kern="1200" cap="none" spc="0" normalizeH="0" baseline="0" noProof="0">
                <a:ln>
                  <a:noFill/>
                </a:ln>
                <a:solidFill>
                  <a:prstClr val="white"/>
                </a:solidFill>
                <a:effectLst/>
                <a:uLnTx/>
                <a:uFillTx/>
                <a:latin typeface="+mj-lt"/>
                <a:ea typeface="+mn-ea"/>
                <a:cs typeface="Ramona" pitchFamily="2" charset="0"/>
              </a:rPr>
              <a:t>together</a:t>
            </a:r>
            <a:endParaRPr kumimoji="0" lang="fr-FR" sz="4400" b="1" i="0" u="none" strike="noStrike" kern="1200" cap="none" spc="0" normalizeH="0" baseline="0" noProof="0">
              <a:ln>
                <a:noFill/>
              </a:ln>
              <a:solidFill>
                <a:prstClr val="white"/>
              </a:solidFill>
              <a:effectLst/>
              <a:uLnTx/>
              <a:uFillTx/>
              <a:latin typeface="+mj-lt"/>
              <a:ea typeface="+mn-ea"/>
              <a:cs typeface="Ramona" pitchFamily="2" charset="0"/>
            </a:endParaRPr>
          </a:p>
        </p:txBody>
      </p:sp>
      <p:sp>
        <p:nvSpPr>
          <p:cNvPr id="3" name="Forme libre : forme 33">
            <a:extLst>
              <a:ext uri="{FF2B5EF4-FFF2-40B4-BE49-F238E27FC236}">
                <a16:creationId xmlns:a16="http://schemas.microsoft.com/office/drawing/2014/main" id="{80D4F1B8-F0E0-FB7B-316C-D6C915B1FC36}"/>
              </a:ext>
            </a:extLst>
          </p:cNvPr>
          <p:cNvSpPr/>
          <p:nvPr/>
        </p:nvSpPr>
        <p:spPr>
          <a:xfrm>
            <a:off x="1157872" y="5170282"/>
            <a:ext cx="630999" cy="279397"/>
          </a:xfrm>
          <a:custGeom>
            <a:avLst/>
            <a:gdLst>
              <a:gd name="connsiteX0" fmla="*/ 38043 w 310291"/>
              <a:gd name="connsiteY0" fmla="*/ 49032 h 88815"/>
              <a:gd name="connsiteX1" fmla="*/ 0 w 310291"/>
              <a:gd name="connsiteY1" fmla="*/ 49032 h 88815"/>
              <a:gd name="connsiteX2" fmla="*/ 214798 w 310291"/>
              <a:gd name="connsiteY2" fmla="*/ 45633 h 88815"/>
              <a:gd name="connsiteX3" fmla="*/ 77046 w 310291"/>
              <a:gd name="connsiteY3" fmla="*/ 45633 h 88815"/>
              <a:gd name="connsiteX4" fmla="*/ 276925 w 310291"/>
              <a:gd name="connsiteY4" fmla="*/ 88816 h 88815"/>
              <a:gd name="connsiteX5" fmla="*/ 158994 w 310291"/>
              <a:gd name="connsiteY5" fmla="*/ 88816 h 88815"/>
              <a:gd name="connsiteX6" fmla="*/ 169840 w 310291"/>
              <a:gd name="connsiteY6" fmla="*/ 0 h 88815"/>
              <a:gd name="connsiteX7" fmla="*/ 310291 w 310291"/>
              <a:gd name="connsiteY7" fmla="*/ 0 h 8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291" h="88815">
                <a:moveTo>
                  <a:pt x="38043" y="49032"/>
                </a:moveTo>
                <a:lnTo>
                  <a:pt x="0" y="49032"/>
                </a:lnTo>
                <a:moveTo>
                  <a:pt x="214798" y="45633"/>
                </a:moveTo>
                <a:lnTo>
                  <a:pt x="77046" y="45633"/>
                </a:lnTo>
                <a:moveTo>
                  <a:pt x="276925" y="88816"/>
                </a:moveTo>
                <a:lnTo>
                  <a:pt x="158994" y="88816"/>
                </a:lnTo>
                <a:moveTo>
                  <a:pt x="169840" y="0"/>
                </a:moveTo>
                <a:lnTo>
                  <a:pt x="310291" y="0"/>
                </a:lnTo>
              </a:path>
            </a:pathLst>
          </a:custGeom>
          <a:noFill/>
          <a:ln w="14196" cap="flat">
            <a:solidFill>
              <a:schemeClr val="accent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4" name="Picture Placeholder 8">
            <a:extLst>
              <a:ext uri="{FF2B5EF4-FFF2-40B4-BE49-F238E27FC236}">
                <a16:creationId xmlns:a16="http://schemas.microsoft.com/office/drawing/2014/main" id="{5ECCA879-6B77-2297-1E83-E16A6256A63D}"/>
              </a:ext>
            </a:extLst>
          </p:cNvPr>
          <p:cNvSpPr>
            <a:spLocks noGrp="1"/>
          </p:cNvSpPr>
          <p:nvPr>
            <p:ph type="pic" sz="quarter" idx="14" hasCustomPrompt="1"/>
          </p:nvPr>
        </p:nvSpPr>
        <p:spPr>
          <a:xfrm>
            <a:off x="6559106" y="-459987"/>
            <a:ext cx="6892234" cy="8395068"/>
          </a:xfrm>
          <a:custGeom>
            <a:avLst/>
            <a:gdLst>
              <a:gd name="connsiteX0" fmla="*/ 2695669 w 6892234"/>
              <a:gd name="connsiteY0" fmla="*/ 3562039 h 8395068"/>
              <a:gd name="connsiteX1" fmla="*/ 3684262 w 6892234"/>
              <a:gd name="connsiteY1" fmla="*/ 3963204 h 8395068"/>
              <a:gd name="connsiteX2" fmla="*/ 5557667 w 6892234"/>
              <a:gd name="connsiteY2" fmla="*/ 5640265 h 8395068"/>
              <a:gd name="connsiteX3" fmla="*/ 5680937 w 6892234"/>
              <a:gd name="connsiteY3" fmla="*/ 7869352 h 8395068"/>
              <a:gd name="connsiteX4" fmla="*/ 3451851 w 6892234"/>
              <a:gd name="connsiteY4" fmla="*/ 7992622 h 8395068"/>
              <a:gd name="connsiteX5" fmla="*/ 1578446 w 6892234"/>
              <a:gd name="connsiteY5" fmla="*/ 6315561 h 8395068"/>
              <a:gd name="connsiteX6" fmla="*/ 1455175 w 6892234"/>
              <a:gd name="connsiteY6" fmla="*/ 4086475 h 8395068"/>
              <a:gd name="connsiteX7" fmla="*/ 2695669 w 6892234"/>
              <a:gd name="connsiteY7" fmla="*/ 3562039 h 8395068"/>
              <a:gd name="connsiteX8" fmla="*/ 5111529 w 6892234"/>
              <a:gd name="connsiteY8" fmla="*/ 3499572 h 8395068"/>
              <a:gd name="connsiteX9" fmla="*/ 5111529 w 6892234"/>
              <a:gd name="connsiteY9" fmla="*/ 3499572 h 8395068"/>
              <a:gd name="connsiteX10" fmla="*/ 5111528 w 6892234"/>
              <a:gd name="connsiteY10" fmla="*/ 3499573 h 8395068"/>
              <a:gd name="connsiteX11" fmla="*/ 5655467 w 6892234"/>
              <a:gd name="connsiteY11" fmla="*/ 3238198 h 8395068"/>
              <a:gd name="connsiteX12" fmla="*/ 6224909 w 6892234"/>
              <a:gd name="connsiteY12" fmla="*/ 3438002 h 8395068"/>
              <a:gd name="connsiteX13" fmla="*/ 6629650 w 6892234"/>
              <a:gd name="connsiteY13" fmla="*/ 3800323 h 8395068"/>
              <a:gd name="connsiteX14" fmla="*/ 6691221 w 6892234"/>
              <a:gd name="connsiteY14" fmla="*/ 4913704 h 8395068"/>
              <a:gd name="connsiteX15" fmla="*/ 6691220 w 6892234"/>
              <a:gd name="connsiteY15" fmla="*/ 4913703 h 8395068"/>
              <a:gd name="connsiteX16" fmla="*/ 5577840 w 6892234"/>
              <a:gd name="connsiteY16" fmla="*/ 4975274 h 8395068"/>
              <a:gd name="connsiteX17" fmla="*/ 5173100 w 6892234"/>
              <a:gd name="connsiteY17" fmla="*/ 4612952 h 8395068"/>
              <a:gd name="connsiteX18" fmla="*/ 5017476 w 6892234"/>
              <a:gd name="connsiteY18" fmla="*/ 3628653 h 8395068"/>
              <a:gd name="connsiteX19" fmla="*/ 5111529 w 6892234"/>
              <a:gd name="connsiteY19" fmla="*/ 3499572 h 8395068"/>
              <a:gd name="connsiteX20" fmla="*/ 5229452 w 6892234"/>
              <a:gd name="connsiteY20" fmla="*/ 3391860 h 8395068"/>
              <a:gd name="connsiteX21" fmla="*/ 5655467 w 6892234"/>
              <a:gd name="connsiteY21" fmla="*/ 3238198 h 8395068"/>
              <a:gd name="connsiteX22" fmla="*/ 4777668 w 6892234"/>
              <a:gd name="connsiteY22" fmla="*/ 3147879 h 8395068"/>
              <a:gd name="connsiteX23" fmla="*/ 4777667 w 6892234"/>
              <a:gd name="connsiteY23" fmla="*/ 3147880 h 8395068"/>
              <a:gd name="connsiteX24" fmla="*/ 4777668 w 6892234"/>
              <a:gd name="connsiteY24" fmla="*/ 3147879 h 8395068"/>
              <a:gd name="connsiteX25" fmla="*/ 654395 w 6892234"/>
              <a:gd name="connsiteY25" fmla="*/ 2558463 h 8395068"/>
              <a:gd name="connsiteX26" fmla="*/ 1154615 w 6892234"/>
              <a:gd name="connsiteY26" fmla="*/ 2733978 h 8395068"/>
              <a:gd name="connsiteX27" fmla="*/ 1155508 w 6892234"/>
              <a:gd name="connsiteY27" fmla="*/ 2734777 h 8395068"/>
              <a:gd name="connsiteX28" fmla="*/ 1209595 w 6892234"/>
              <a:gd name="connsiteY28" fmla="*/ 3712814 h 8395068"/>
              <a:gd name="connsiteX29" fmla="*/ 1209594 w 6892234"/>
              <a:gd name="connsiteY29" fmla="*/ 3712813 h 8395068"/>
              <a:gd name="connsiteX30" fmla="*/ 231557 w 6892234"/>
              <a:gd name="connsiteY30" fmla="*/ 3766900 h 8395068"/>
              <a:gd name="connsiteX31" fmla="*/ 230665 w 6892234"/>
              <a:gd name="connsiteY31" fmla="*/ 3766100 h 8395068"/>
              <a:gd name="connsiteX32" fmla="*/ 93959 w 6892234"/>
              <a:gd name="connsiteY32" fmla="*/ 2901454 h 8395068"/>
              <a:gd name="connsiteX33" fmla="*/ 176578 w 6892234"/>
              <a:gd name="connsiteY33" fmla="*/ 2788064 h 8395068"/>
              <a:gd name="connsiteX34" fmla="*/ 280167 w 6892234"/>
              <a:gd name="connsiteY34" fmla="*/ 2693445 h 8395068"/>
              <a:gd name="connsiteX35" fmla="*/ 654395 w 6892234"/>
              <a:gd name="connsiteY35" fmla="*/ 2558463 h 8395068"/>
              <a:gd name="connsiteX36" fmla="*/ 2600268 w 6892234"/>
              <a:gd name="connsiteY36" fmla="*/ 939 h 8395068"/>
              <a:gd name="connsiteX37" fmla="*/ 3324513 w 6892234"/>
              <a:gd name="connsiteY37" fmla="*/ 294834 h 8395068"/>
              <a:gd name="connsiteX38" fmla="*/ 4687360 w 6892234"/>
              <a:gd name="connsiteY38" fmla="*/ 1514846 h 8395068"/>
              <a:gd name="connsiteX39" fmla="*/ 4852086 w 6892234"/>
              <a:gd name="connsiteY39" fmla="*/ 3055797 h 8395068"/>
              <a:gd name="connsiteX40" fmla="*/ 4777668 w 6892234"/>
              <a:gd name="connsiteY40" fmla="*/ 3147879 h 8395068"/>
              <a:gd name="connsiteX41" fmla="*/ 4694352 w 6892234"/>
              <a:gd name="connsiteY41" fmla="*/ 3231998 h 8395068"/>
              <a:gd name="connsiteX42" fmla="*/ 3144632 w 6892234"/>
              <a:gd name="connsiteY42" fmla="*/ 3238188 h 8395068"/>
              <a:gd name="connsiteX43" fmla="*/ 1781787 w 6892234"/>
              <a:gd name="connsiteY43" fmla="*/ 2018176 h 8395068"/>
              <a:gd name="connsiteX44" fmla="*/ 1691479 w 6892234"/>
              <a:gd name="connsiteY44" fmla="*/ 385141 h 8395068"/>
              <a:gd name="connsiteX45" fmla="*/ 1691478 w 6892234"/>
              <a:gd name="connsiteY45" fmla="*/ 385142 h 8395068"/>
              <a:gd name="connsiteX46" fmla="*/ 2600268 w 6892234"/>
              <a:gd name="connsiteY46" fmla="*/ 939 h 839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92234" h="8395068">
                <a:moveTo>
                  <a:pt x="2695669" y="3562039"/>
                </a:moveTo>
                <a:cubicBezTo>
                  <a:pt x="3049186" y="3576255"/>
                  <a:pt x="3400067" y="3708796"/>
                  <a:pt x="3684262" y="3963204"/>
                </a:cubicBezTo>
                <a:lnTo>
                  <a:pt x="5557667" y="5640265"/>
                </a:lnTo>
                <a:cubicBezTo>
                  <a:pt x="6207251" y="6221771"/>
                  <a:pt x="6262441" y="7219767"/>
                  <a:pt x="5680937" y="7869352"/>
                </a:cubicBezTo>
                <a:cubicBezTo>
                  <a:pt x="5099433" y="8518936"/>
                  <a:pt x="4101437" y="8574126"/>
                  <a:pt x="3451851" y="7992622"/>
                </a:cubicBezTo>
                <a:lnTo>
                  <a:pt x="1578446" y="6315561"/>
                </a:lnTo>
                <a:cubicBezTo>
                  <a:pt x="928861" y="5734055"/>
                  <a:pt x="873671" y="4736059"/>
                  <a:pt x="1455175" y="4086475"/>
                </a:cubicBezTo>
                <a:cubicBezTo>
                  <a:pt x="1782271" y="3721084"/>
                  <a:pt x="2241149" y="3543762"/>
                  <a:pt x="2695669" y="3562039"/>
                </a:cubicBezTo>
                <a:close/>
                <a:moveTo>
                  <a:pt x="5111529" y="3499572"/>
                </a:moveTo>
                <a:lnTo>
                  <a:pt x="5111529" y="3499572"/>
                </a:lnTo>
                <a:lnTo>
                  <a:pt x="5111528" y="3499573"/>
                </a:lnTo>
                <a:close/>
                <a:moveTo>
                  <a:pt x="5655467" y="3238198"/>
                </a:moveTo>
                <a:cubicBezTo>
                  <a:pt x="5856949" y="3227056"/>
                  <a:pt x="6062682" y="3292777"/>
                  <a:pt x="6224909" y="3438002"/>
                </a:cubicBezTo>
                <a:lnTo>
                  <a:pt x="6629650" y="3800323"/>
                </a:lnTo>
                <a:cubicBezTo>
                  <a:pt x="6954104" y="4090773"/>
                  <a:pt x="6981671" y="4589250"/>
                  <a:pt x="6691221" y="4913704"/>
                </a:cubicBezTo>
                <a:lnTo>
                  <a:pt x="6691220" y="4913703"/>
                </a:lnTo>
                <a:cubicBezTo>
                  <a:pt x="6400772" y="5238157"/>
                  <a:pt x="5902294" y="5265724"/>
                  <a:pt x="5577840" y="4975274"/>
                </a:cubicBezTo>
                <a:lnTo>
                  <a:pt x="5173100" y="4612952"/>
                </a:lnTo>
                <a:cubicBezTo>
                  <a:pt x="4889203" y="4358809"/>
                  <a:pt x="4832610" y="3945395"/>
                  <a:pt x="5017476" y="3628653"/>
                </a:cubicBezTo>
                <a:lnTo>
                  <a:pt x="5111529" y="3499572"/>
                </a:lnTo>
                <a:lnTo>
                  <a:pt x="5229452" y="3391860"/>
                </a:lnTo>
                <a:cubicBezTo>
                  <a:pt x="5355635" y="3298147"/>
                  <a:pt x="5504356" y="3246555"/>
                  <a:pt x="5655467" y="3238198"/>
                </a:cubicBezTo>
                <a:close/>
                <a:moveTo>
                  <a:pt x="4777668" y="3147879"/>
                </a:moveTo>
                <a:lnTo>
                  <a:pt x="4777667" y="3147880"/>
                </a:lnTo>
                <a:lnTo>
                  <a:pt x="4777668" y="3147879"/>
                </a:lnTo>
                <a:close/>
                <a:moveTo>
                  <a:pt x="654395" y="2558463"/>
                </a:moveTo>
                <a:cubicBezTo>
                  <a:pt x="831385" y="2548674"/>
                  <a:pt x="1012109" y="2606407"/>
                  <a:pt x="1154615" y="2733978"/>
                </a:cubicBezTo>
                <a:lnTo>
                  <a:pt x="1155508" y="2734777"/>
                </a:lnTo>
                <a:cubicBezTo>
                  <a:pt x="1440522" y="2989920"/>
                  <a:pt x="1464737" y="3427801"/>
                  <a:pt x="1209595" y="3712814"/>
                </a:cubicBezTo>
                <a:lnTo>
                  <a:pt x="1209594" y="3712813"/>
                </a:lnTo>
                <a:cubicBezTo>
                  <a:pt x="954452" y="3997827"/>
                  <a:pt x="516570" y="4022042"/>
                  <a:pt x="231557" y="3766900"/>
                </a:cubicBezTo>
                <a:lnTo>
                  <a:pt x="230665" y="3766100"/>
                </a:lnTo>
                <a:cubicBezTo>
                  <a:pt x="-18721" y="3542850"/>
                  <a:pt x="-68435" y="3179691"/>
                  <a:pt x="93959" y="2901454"/>
                </a:cubicBezTo>
                <a:lnTo>
                  <a:pt x="176578" y="2788064"/>
                </a:lnTo>
                <a:lnTo>
                  <a:pt x="280167" y="2693445"/>
                </a:lnTo>
                <a:cubicBezTo>
                  <a:pt x="391011" y="2611124"/>
                  <a:pt x="521653" y="2565804"/>
                  <a:pt x="654395" y="2558463"/>
                </a:cubicBezTo>
                <a:close/>
                <a:moveTo>
                  <a:pt x="2600268" y="939"/>
                </a:moveTo>
                <a:cubicBezTo>
                  <a:pt x="2859254" y="11353"/>
                  <a:pt x="3116311" y="108453"/>
                  <a:pt x="3324513" y="294834"/>
                </a:cubicBezTo>
                <a:lnTo>
                  <a:pt x="4687360" y="1514846"/>
                </a:lnTo>
                <a:cubicBezTo>
                  <a:pt x="5133505" y="1914233"/>
                  <a:pt x="5196924" y="2581792"/>
                  <a:pt x="4852086" y="3055797"/>
                </a:cubicBezTo>
                <a:lnTo>
                  <a:pt x="4777668" y="3147879"/>
                </a:lnTo>
                <a:lnTo>
                  <a:pt x="4694352" y="3231998"/>
                </a:lnTo>
                <a:cubicBezTo>
                  <a:pt x="4261260" y="3627000"/>
                  <a:pt x="3590778" y="3637574"/>
                  <a:pt x="3144632" y="3238188"/>
                </a:cubicBezTo>
                <a:lnTo>
                  <a:pt x="1781787" y="2018176"/>
                </a:lnTo>
                <a:cubicBezTo>
                  <a:pt x="1305899" y="1592164"/>
                  <a:pt x="1265467" y="861029"/>
                  <a:pt x="1691479" y="385141"/>
                </a:cubicBezTo>
                <a:lnTo>
                  <a:pt x="1691478" y="385142"/>
                </a:lnTo>
                <a:cubicBezTo>
                  <a:pt x="1931110" y="117455"/>
                  <a:pt x="2267285" y="-12451"/>
                  <a:pt x="2600268" y="939"/>
                </a:cubicBezTo>
                <a:close/>
              </a:path>
            </a:pathLst>
          </a:custGeom>
          <a:solidFill>
            <a:schemeClr val="bg2"/>
          </a:solidFill>
          <a:ln>
            <a:noFill/>
          </a:ln>
        </p:spPr>
        <p:txBody>
          <a:bodyPr wrap="square" anchor="ctr" anchorCtr="0">
            <a:noAutofit/>
          </a:bodyPr>
          <a:lstStyle>
            <a:lvl1pPr marL="0" indent="0" algn="ctr">
              <a:buNone/>
              <a:defRPr>
                <a:solidFill>
                  <a:schemeClr val="tx1"/>
                </a:solidFill>
              </a:defRPr>
            </a:lvl1pPr>
          </a:lstStyle>
          <a:p>
            <a:r>
              <a:rPr lang="en-US" err="1"/>
              <a:t>Clic</a:t>
            </a:r>
            <a:r>
              <a:rPr lang="en-US"/>
              <a:t> to Add a picture</a:t>
            </a:r>
            <a:endParaRPr lang="fr-FR"/>
          </a:p>
        </p:txBody>
      </p:sp>
      <p:pic>
        <p:nvPicPr>
          <p:cNvPr id="5" name="Graphic 11">
            <a:extLst>
              <a:ext uri="{FF2B5EF4-FFF2-40B4-BE49-F238E27FC236}">
                <a16:creationId xmlns:a16="http://schemas.microsoft.com/office/drawing/2014/main" id="{7B3B3D69-3806-B092-5451-76BD5963D49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57872" y="1165620"/>
            <a:ext cx="893343" cy="711186"/>
          </a:xfrm>
          <a:prstGeom prst="rect">
            <a:avLst/>
          </a:prstGeom>
        </p:spPr>
      </p:pic>
    </p:spTree>
    <p:extLst>
      <p:ext uri="{BB962C8B-B14F-4D97-AF65-F5344CB8AC3E}">
        <p14:creationId xmlns:p14="http://schemas.microsoft.com/office/powerpoint/2010/main" val="2540544815"/>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1_Contact">
    <p:bg>
      <p:bgPr>
        <a:solidFill>
          <a:schemeClr val="accent2"/>
        </a:solidFill>
        <a:effectLst/>
      </p:bgPr>
    </p:bg>
    <p:spTree>
      <p:nvGrpSpPr>
        <p:cNvPr id="1" name=""/>
        <p:cNvGrpSpPr/>
        <p:nvPr/>
      </p:nvGrpSpPr>
      <p:grpSpPr>
        <a:xfrm>
          <a:off x="0" y="0"/>
          <a:ext cx="0" cy="0"/>
          <a:chOff x="0" y="0"/>
          <a:chExt cx="0" cy="0"/>
        </a:xfrm>
      </p:grpSpPr>
      <p:sp>
        <p:nvSpPr>
          <p:cNvPr id="6" name="Graphic 34">
            <a:extLst>
              <a:ext uri="{FF2B5EF4-FFF2-40B4-BE49-F238E27FC236}">
                <a16:creationId xmlns:a16="http://schemas.microsoft.com/office/drawing/2014/main" id="{B761D8D0-1BF2-81BD-91C0-CD600320BA9A}"/>
              </a:ext>
            </a:extLst>
          </p:cNvPr>
          <p:cNvSpPr/>
          <p:nvPr/>
        </p:nvSpPr>
        <p:spPr>
          <a:xfrm>
            <a:off x="6079033" y="-843281"/>
            <a:ext cx="6495756" cy="8544560"/>
          </a:xfrm>
          <a:custGeom>
            <a:avLst/>
            <a:gdLst>
              <a:gd name="connsiteX0" fmla="*/ 1435040 w 6495756"/>
              <a:gd name="connsiteY0" fmla="*/ 0 h 6858000"/>
              <a:gd name="connsiteX1" fmla="*/ 539442 w 6495756"/>
              <a:gd name="connsiteY1" fmla="*/ 1738172 h 6858000"/>
              <a:gd name="connsiteX2" fmla="*/ 0 w 6495756"/>
              <a:gd name="connsiteY2" fmla="*/ 3429000 h 6858000"/>
              <a:gd name="connsiteX3" fmla="*/ 567848 w 6495756"/>
              <a:gd name="connsiteY3" fmla="*/ 5119829 h 6858000"/>
              <a:gd name="connsiteX4" fmla="*/ 1548664 w 6495756"/>
              <a:gd name="connsiteY4" fmla="*/ 6858000 h 6858000"/>
              <a:gd name="connsiteX5" fmla="*/ 6495757 w 6495756"/>
              <a:gd name="connsiteY5" fmla="*/ 6858000 h 6858000"/>
              <a:gd name="connsiteX6" fmla="*/ 6495757 w 6495756"/>
              <a:gd name="connsiteY6" fmla="*/ 0 h 6858000"/>
              <a:gd name="connsiteX7" fmla="*/ 1435040 w 6495756"/>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95756" h="6858000">
                <a:moveTo>
                  <a:pt x="1435040" y="0"/>
                </a:moveTo>
                <a:cubicBezTo>
                  <a:pt x="1435040" y="0"/>
                  <a:pt x="1164034" y="860632"/>
                  <a:pt x="539442" y="1738172"/>
                </a:cubicBezTo>
                <a:cubicBezTo>
                  <a:pt x="539442" y="1738172"/>
                  <a:pt x="0" y="2388667"/>
                  <a:pt x="0" y="3429000"/>
                </a:cubicBezTo>
                <a:cubicBezTo>
                  <a:pt x="0" y="4562735"/>
                  <a:pt x="567848" y="5119829"/>
                  <a:pt x="567848" y="5119829"/>
                </a:cubicBezTo>
                <a:cubicBezTo>
                  <a:pt x="567848" y="5119829"/>
                  <a:pt x="1460876" y="6250452"/>
                  <a:pt x="1548664" y="6858000"/>
                </a:cubicBezTo>
                <a:lnTo>
                  <a:pt x="6495757" y="6858000"/>
                </a:lnTo>
                <a:lnTo>
                  <a:pt x="6495757" y="0"/>
                </a:lnTo>
                <a:lnTo>
                  <a:pt x="1435040" y="0"/>
                </a:lnTo>
                <a:close/>
              </a:path>
            </a:pathLst>
          </a:custGeom>
          <a:solidFill>
            <a:schemeClr val="bg1"/>
          </a:solidFill>
          <a:ln w="234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pic>
        <p:nvPicPr>
          <p:cNvPr id="7" name="Graphic 6">
            <a:extLst>
              <a:ext uri="{FF2B5EF4-FFF2-40B4-BE49-F238E27FC236}">
                <a16:creationId xmlns:a16="http://schemas.microsoft.com/office/drawing/2014/main" id="{C4DBF870-F1A2-7BCF-6530-F35BA6B5C0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622813" y="-1826412"/>
            <a:ext cx="3615703" cy="9628687"/>
          </a:xfrm>
          <a:prstGeom prst="rect">
            <a:avLst/>
          </a:prstGeom>
        </p:spPr>
      </p:pic>
      <p:sp>
        <p:nvSpPr>
          <p:cNvPr id="2" name="TextBox 7">
            <a:extLst>
              <a:ext uri="{FF2B5EF4-FFF2-40B4-BE49-F238E27FC236}">
                <a16:creationId xmlns:a16="http://schemas.microsoft.com/office/drawing/2014/main" id="{2A38C8AC-8886-2D2E-4442-BF3F183CFA03}"/>
              </a:ext>
            </a:extLst>
          </p:cNvPr>
          <p:cNvSpPr txBox="1"/>
          <p:nvPr/>
        </p:nvSpPr>
        <p:spPr>
          <a:xfrm>
            <a:off x="567616" y="4269869"/>
            <a:ext cx="4145076" cy="1403512"/>
          </a:xfrm>
          <a:prstGeom prst="rect">
            <a:avLst/>
          </a:prstGeom>
          <a:solidFill>
            <a:schemeClr val="accent2"/>
          </a:solidFill>
        </p:spPr>
        <p:txBody>
          <a:bodyPr wrap="square" tIns="108000" rtlCol="0">
            <a:spAutoFit/>
          </a:bodyPr>
          <a:lstStyle/>
          <a:p>
            <a:pPr marL="0" marR="0" lvl="0" indent="0" algn="ctr" defTabSz="914400" rtl="0" eaLnBrk="1" fontAlgn="auto" latinLnBrk="0" hangingPunct="1">
              <a:lnSpc>
                <a:spcPts val="4800"/>
              </a:lnSpc>
              <a:spcBef>
                <a:spcPts val="0"/>
              </a:spcBef>
              <a:spcAft>
                <a:spcPts val="0"/>
              </a:spcAft>
              <a:buClrTx/>
              <a:buSzTx/>
              <a:buFontTx/>
              <a:buNone/>
              <a:tabLst/>
              <a:defRPr/>
            </a:pPr>
            <a:r>
              <a:rPr kumimoji="0" lang="da-DK" sz="4400" b="1" i="0" u="none" strike="noStrike" kern="1200" cap="none" spc="0" normalizeH="0" baseline="0" noProof="0">
                <a:ln>
                  <a:noFill/>
                </a:ln>
                <a:solidFill>
                  <a:prstClr val="white"/>
                </a:solidFill>
                <a:effectLst/>
                <a:uLnTx/>
                <a:uFillTx/>
                <a:latin typeface="+mj-lt"/>
                <a:ea typeface="+mn-ea"/>
                <a:cs typeface="Ramona" pitchFamily="2" charset="0"/>
              </a:rPr>
              <a:t>Let’s work </a:t>
            </a:r>
          </a:p>
          <a:p>
            <a:pPr marL="979488" marR="0" lvl="0" indent="0" algn="ctr" defTabSz="914400" rtl="0" eaLnBrk="1" fontAlgn="auto" latinLnBrk="0" hangingPunct="1">
              <a:lnSpc>
                <a:spcPts val="4800"/>
              </a:lnSpc>
              <a:spcBef>
                <a:spcPts val="0"/>
              </a:spcBef>
              <a:spcAft>
                <a:spcPts val="0"/>
              </a:spcAft>
              <a:buClrTx/>
              <a:buSzTx/>
              <a:buFontTx/>
              <a:buNone/>
              <a:tabLst/>
              <a:defRPr/>
            </a:pPr>
            <a:r>
              <a:rPr kumimoji="0" lang="da-DK" sz="4400" b="1" i="0" u="none" strike="noStrike" kern="1200" cap="none" spc="0" normalizeH="0" baseline="0" noProof="0">
                <a:ln>
                  <a:noFill/>
                </a:ln>
                <a:solidFill>
                  <a:prstClr val="white"/>
                </a:solidFill>
                <a:effectLst/>
                <a:uLnTx/>
                <a:uFillTx/>
                <a:latin typeface="+mj-lt"/>
                <a:ea typeface="+mn-ea"/>
                <a:cs typeface="Ramona" pitchFamily="2" charset="0"/>
              </a:rPr>
              <a:t>together</a:t>
            </a:r>
            <a:endParaRPr kumimoji="0" lang="fr-FR" sz="4400" b="1" i="0" u="none" strike="noStrike" kern="1200" cap="none" spc="0" normalizeH="0" baseline="0" noProof="0">
              <a:ln>
                <a:noFill/>
              </a:ln>
              <a:solidFill>
                <a:prstClr val="white"/>
              </a:solidFill>
              <a:effectLst/>
              <a:uLnTx/>
              <a:uFillTx/>
              <a:latin typeface="+mj-lt"/>
              <a:ea typeface="+mn-ea"/>
              <a:cs typeface="Ramona" pitchFamily="2" charset="0"/>
            </a:endParaRPr>
          </a:p>
        </p:txBody>
      </p:sp>
      <p:sp>
        <p:nvSpPr>
          <p:cNvPr id="3" name="Forme libre : forme 33">
            <a:extLst>
              <a:ext uri="{FF2B5EF4-FFF2-40B4-BE49-F238E27FC236}">
                <a16:creationId xmlns:a16="http://schemas.microsoft.com/office/drawing/2014/main" id="{80D4F1B8-F0E0-FB7B-316C-D6C915B1FC36}"/>
              </a:ext>
            </a:extLst>
          </p:cNvPr>
          <p:cNvSpPr/>
          <p:nvPr/>
        </p:nvSpPr>
        <p:spPr>
          <a:xfrm>
            <a:off x="1157872" y="5170282"/>
            <a:ext cx="630999" cy="279397"/>
          </a:xfrm>
          <a:custGeom>
            <a:avLst/>
            <a:gdLst>
              <a:gd name="connsiteX0" fmla="*/ 38043 w 310291"/>
              <a:gd name="connsiteY0" fmla="*/ 49032 h 88815"/>
              <a:gd name="connsiteX1" fmla="*/ 0 w 310291"/>
              <a:gd name="connsiteY1" fmla="*/ 49032 h 88815"/>
              <a:gd name="connsiteX2" fmla="*/ 214798 w 310291"/>
              <a:gd name="connsiteY2" fmla="*/ 45633 h 88815"/>
              <a:gd name="connsiteX3" fmla="*/ 77046 w 310291"/>
              <a:gd name="connsiteY3" fmla="*/ 45633 h 88815"/>
              <a:gd name="connsiteX4" fmla="*/ 276925 w 310291"/>
              <a:gd name="connsiteY4" fmla="*/ 88816 h 88815"/>
              <a:gd name="connsiteX5" fmla="*/ 158994 w 310291"/>
              <a:gd name="connsiteY5" fmla="*/ 88816 h 88815"/>
              <a:gd name="connsiteX6" fmla="*/ 169840 w 310291"/>
              <a:gd name="connsiteY6" fmla="*/ 0 h 88815"/>
              <a:gd name="connsiteX7" fmla="*/ 310291 w 310291"/>
              <a:gd name="connsiteY7" fmla="*/ 0 h 8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291" h="88815">
                <a:moveTo>
                  <a:pt x="38043" y="49032"/>
                </a:moveTo>
                <a:lnTo>
                  <a:pt x="0" y="49032"/>
                </a:lnTo>
                <a:moveTo>
                  <a:pt x="214798" y="45633"/>
                </a:moveTo>
                <a:lnTo>
                  <a:pt x="77046" y="45633"/>
                </a:lnTo>
                <a:moveTo>
                  <a:pt x="276925" y="88816"/>
                </a:moveTo>
                <a:lnTo>
                  <a:pt x="158994" y="88816"/>
                </a:lnTo>
                <a:moveTo>
                  <a:pt x="169840" y="0"/>
                </a:moveTo>
                <a:lnTo>
                  <a:pt x="310291" y="0"/>
                </a:lnTo>
              </a:path>
            </a:pathLst>
          </a:custGeom>
          <a:noFill/>
          <a:ln w="14196" cap="flat">
            <a:solidFill>
              <a:schemeClr val="accent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4" name="Picture Placeholder 8">
            <a:extLst>
              <a:ext uri="{FF2B5EF4-FFF2-40B4-BE49-F238E27FC236}">
                <a16:creationId xmlns:a16="http://schemas.microsoft.com/office/drawing/2014/main" id="{5ECCA879-6B77-2297-1E83-E16A6256A63D}"/>
              </a:ext>
            </a:extLst>
          </p:cNvPr>
          <p:cNvSpPr>
            <a:spLocks noGrp="1"/>
          </p:cNvSpPr>
          <p:nvPr>
            <p:ph type="pic" sz="quarter" idx="14" hasCustomPrompt="1"/>
          </p:nvPr>
        </p:nvSpPr>
        <p:spPr>
          <a:xfrm>
            <a:off x="6559106" y="-459987"/>
            <a:ext cx="6892234" cy="8395068"/>
          </a:xfrm>
          <a:custGeom>
            <a:avLst/>
            <a:gdLst>
              <a:gd name="connsiteX0" fmla="*/ 2695669 w 6892234"/>
              <a:gd name="connsiteY0" fmla="*/ 3562039 h 8395068"/>
              <a:gd name="connsiteX1" fmla="*/ 3684262 w 6892234"/>
              <a:gd name="connsiteY1" fmla="*/ 3963204 h 8395068"/>
              <a:gd name="connsiteX2" fmla="*/ 5557667 w 6892234"/>
              <a:gd name="connsiteY2" fmla="*/ 5640265 h 8395068"/>
              <a:gd name="connsiteX3" fmla="*/ 5680937 w 6892234"/>
              <a:gd name="connsiteY3" fmla="*/ 7869352 h 8395068"/>
              <a:gd name="connsiteX4" fmla="*/ 3451851 w 6892234"/>
              <a:gd name="connsiteY4" fmla="*/ 7992622 h 8395068"/>
              <a:gd name="connsiteX5" fmla="*/ 1578446 w 6892234"/>
              <a:gd name="connsiteY5" fmla="*/ 6315561 h 8395068"/>
              <a:gd name="connsiteX6" fmla="*/ 1455175 w 6892234"/>
              <a:gd name="connsiteY6" fmla="*/ 4086475 h 8395068"/>
              <a:gd name="connsiteX7" fmla="*/ 2695669 w 6892234"/>
              <a:gd name="connsiteY7" fmla="*/ 3562039 h 8395068"/>
              <a:gd name="connsiteX8" fmla="*/ 5111529 w 6892234"/>
              <a:gd name="connsiteY8" fmla="*/ 3499572 h 8395068"/>
              <a:gd name="connsiteX9" fmla="*/ 5111529 w 6892234"/>
              <a:gd name="connsiteY9" fmla="*/ 3499572 h 8395068"/>
              <a:gd name="connsiteX10" fmla="*/ 5111528 w 6892234"/>
              <a:gd name="connsiteY10" fmla="*/ 3499573 h 8395068"/>
              <a:gd name="connsiteX11" fmla="*/ 5655467 w 6892234"/>
              <a:gd name="connsiteY11" fmla="*/ 3238198 h 8395068"/>
              <a:gd name="connsiteX12" fmla="*/ 6224909 w 6892234"/>
              <a:gd name="connsiteY12" fmla="*/ 3438002 h 8395068"/>
              <a:gd name="connsiteX13" fmla="*/ 6629650 w 6892234"/>
              <a:gd name="connsiteY13" fmla="*/ 3800323 h 8395068"/>
              <a:gd name="connsiteX14" fmla="*/ 6691221 w 6892234"/>
              <a:gd name="connsiteY14" fmla="*/ 4913704 h 8395068"/>
              <a:gd name="connsiteX15" fmla="*/ 6691220 w 6892234"/>
              <a:gd name="connsiteY15" fmla="*/ 4913703 h 8395068"/>
              <a:gd name="connsiteX16" fmla="*/ 5577840 w 6892234"/>
              <a:gd name="connsiteY16" fmla="*/ 4975274 h 8395068"/>
              <a:gd name="connsiteX17" fmla="*/ 5173100 w 6892234"/>
              <a:gd name="connsiteY17" fmla="*/ 4612952 h 8395068"/>
              <a:gd name="connsiteX18" fmla="*/ 5017476 w 6892234"/>
              <a:gd name="connsiteY18" fmla="*/ 3628653 h 8395068"/>
              <a:gd name="connsiteX19" fmla="*/ 5111529 w 6892234"/>
              <a:gd name="connsiteY19" fmla="*/ 3499572 h 8395068"/>
              <a:gd name="connsiteX20" fmla="*/ 5229452 w 6892234"/>
              <a:gd name="connsiteY20" fmla="*/ 3391860 h 8395068"/>
              <a:gd name="connsiteX21" fmla="*/ 5655467 w 6892234"/>
              <a:gd name="connsiteY21" fmla="*/ 3238198 h 8395068"/>
              <a:gd name="connsiteX22" fmla="*/ 4777668 w 6892234"/>
              <a:gd name="connsiteY22" fmla="*/ 3147879 h 8395068"/>
              <a:gd name="connsiteX23" fmla="*/ 4777667 w 6892234"/>
              <a:gd name="connsiteY23" fmla="*/ 3147880 h 8395068"/>
              <a:gd name="connsiteX24" fmla="*/ 4777668 w 6892234"/>
              <a:gd name="connsiteY24" fmla="*/ 3147879 h 8395068"/>
              <a:gd name="connsiteX25" fmla="*/ 654395 w 6892234"/>
              <a:gd name="connsiteY25" fmla="*/ 2558463 h 8395068"/>
              <a:gd name="connsiteX26" fmla="*/ 1154615 w 6892234"/>
              <a:gd name="connsiteY26" fmla="*/ 2733978 h 8395068"/>
              <a:gd name="connsiteX27" fmla="*/ 1155508 w 6892234"/>
              <a:gd name="connsiteY27" fmla="*/ 2734777 h 8395068"/>
              <a:gd name="connsiteX28" fmla="*/ 1209595 w 6892234"/>
              <a:gd name="connsiteY28" fmla="*/ 3712814 h 8395068"/>
              <a:gd name="connsiteX29" fmla="*/ 1209594 w 6892234"/>
              <a:gd name="connsiteY29" fmla="*/ 3712813 h 8395068"/>
              <a:gd name="connsiteX30" fmla="*/ 231557 w 6892234"/>
              <a:gd name="connsiteY30" fmla="*/ 3766900 h 8395068"/>
              <a:gd name="connsiteX31" fmla="*/ 230665 w 6892234"/>
              <a:gd name="connsiteY31" fmla="*/ 3766100 h 8395068"/>
              <a:gd name="connsiteX32" fmla="*/ 93959 w 6892234"/>
              <a:gd name="connsiteY32" fmla="*/ 2901454 h 8395068"/>
              <a:gd name="connsiteX33" fmla="*/ 176578 w 6892234"/>
              <a:gd name="connsiteY33" fmla="*/ 2788064 h 8395068"/>
              <a:gd name="connsiteX34" fmla="*/ 280167 w 6892234"/>
              <a:gd name="connsiteY34" fmla="*/ 2693445 h 8395068"/>
              <a:gd name="connsiteX35" fmla="*/ 654395 w 6892234"/>
              <a:gd name="connsiteY35" fmla="*/ 2558463 h 8395068"/>
              <a:gd name="connsiteX36" fmla="*/ 2600268 w 6892234"/>
              <a:gd name="connsiteY36" fmla="*/ 939 h 8395068"/>
              <a:gd name="connsiteX37" fmla="*/ 3324513 w 6892234"/>
              <a:gd name="connsiteY37" fmla="*/ 294834 h 8395068"/>
              <a:gd name="connsiteX38" fmla="*/ 4687360 w 6892234"/>
              <a:gd name="connsiteY38" fmla="*/ 1514846 h 8395068"/>
              <a:gd name="connsiteX39" fmla="*/ 4852086 w 6892234"/>
              <a:gd name="connsiteY39" fmla="*/ 3055797 h 8395068"/>
              <a:gd name="connsiteX40" fmla="*/ 4777668 w 6892234"/>
              <a:gd name="connsiteY40" fmla="*/ 3147879 h 8395068"/>
              <a:gd name="connsiteX41" fmla="*/ 4694352 w 6892234"/>
              <a:gd name="connsiteY41" fmla="*/ 3231998 h 8395068"/>
              <a:gd name="connsiteX42" fmla="*/ 3144632 w 6892234"/>
              <a:gd name="connsiteY42" fmla="*/ 3238188 h 8395068"/>
              <a:gd name="connsiteX43" fmla="*/ 1781787 w 6892234"/>
              <a:gd name="connsiteY43" fmla="*/ 2018176 h 8395068"/>
              <a:gd name="connsiteX44" fmla="*/ 1691479 w 6892234"/>
              <a:gd name="connsiteY44" fmla="*/ 385141 h 8395068"/>
              <a:gd name="connsiteX45" fmla="*/ 1691478 w 6892234"/>
              <a:gd name="connsiteY45" fmla="*/ 385142 h 8395068"/>
              <a:gd name="connsiteX46" fmla="*/ 2600268 w 6892234"/>
              <a:gd name="connsiteY46" fmla="*/ 939 h 839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92234" h="8395068">
                <a:moveTo>
                  <a:pt x="2695669" y="3562039"/>
                </a:moveTo>
                <a:cubicBezTo>
                  <a:pt x="3049186" y="3576255"/>
                  <a:pt x="3400067" y="3708796"/>
                  <a:pt x="3684262" y="3963204"/>
                </a:cubicBezTo>
                <a:lnTo>
                  <a:pt x="5557667" y="5640265"/>
                </a:lnTo>
                <a:cubicBezTo>
                  <a:pt x="6207251" y="6221771"/>
                  <a:pt x="6262441" y="7219767"/>
                  <a:pt x="5680937" y="7869352"/>
                </a:cubicBezTo>
                <a:cubicBezTo>
                  <a:pt x="5099433" y="8518936"/>
                  <a:pt x="4101437" y="8574126"/>
                  <a:pt x="3451851" y="7992622"/>
                </a:cubicBezTo>
                <a:lnTo>
                  <a:pt x="1578446" y="6315561"/>
                </a:lnTo>
                <a:cubicBezTo>
                  <a:pt x="928861" y="5734055"/>
                  <a:pt x="873671" y="4736059"/>
                  <a:pt x="1455175" y="4086475"/>
                </a:cubicBezTo>
                <a:cubicBezTo>
                  <a:pt x="1782271" y="3721084"/>
                  <a:pt x="2241149" y="3543762"/>
                  <a:pt x="2695669" y="3562039"/>
                </a:cubicBezTo>
                <a:close/>
                <a:moveTo>
                  <a:pt x="5111529" y="3499572"/>
                </a:moveTo>
                <a:lnTo>
                  <a:pt x="5111529" y="3499572"/>
                </a:lnTo>
                <a:lnTo>
                  <a:pt x="5111528" y="3499573"/>
                </a:lnTo>
                <a:close/>
                <a:moveTo>
                  <a:pt x="5655467" y="3238198"/>
                </a:moveTo>
                <a:cubicBezTo>
                  <a:pt x="5856949" y="3227056"/>
                  <a:pt x="6062682" y="3292777"/>
                  <a:pt x="6224909" y="3438002"/>
                </a:cubicBezTo>
                <a:lnTo>
                  <a:pt x="6629650" y="3800323"/>
                </a:lnTo>
                <a:cubicBezTo>
                  <a:pt x="6954104" y="4090773"/>
                  <a:pt x="6981671" y="4589250"/>
                  <a:pt x="6691221" y="4913704"/>
                </a:cubicBezTo>
                <a:lnTo>
                  <a:pt x="6691220" y="4913703"/>
                </a:lnTo>
                <a:cubicBezTo>
                  <a:pt x="6400772" y="5238157"/>
                  <a:pt x="5902294" y="5265724"/>
                  <a:pt x="5577840" y="4975274"/>
                </a:cubicBezTo>
                <a:lnTo>
                  <a:pt x="5173100" y="4612952"/>
                </a:lnTo>
                <a:cubicBezTo>
                  <a:pt x="4889203" y="4358809"/>
                  <a:pt x="4832610" y="3945395"/>
                  <a:pt x="5017476" y="3628653"/>
                </a:cubicBezTo>
                <a:lnTo>
                  <a:pt x="5111529" y="3499572"/>
                </a:lnTo>
                <a:lnTo>
                  <a:pt x="5229452" y="3391860"/>
                </a:lnTo>
                <a:cubicBezTo>
                  <a:pt x="5355635" y="3298147"/>
                  <a:pt x="5504356" y="3246555"/>
                  <a:pt x="5655467" y="3238198"/>
                </a:cubicBezTo>
                <a:close/>
                <a:moveTo>
                  <a:pt x="4777668" y="3147879"/>
                </a:moveTo>
                <a:lnTo>
                  <a:pt x="4777667" y="3147880"/>
                </a:lnTo>
                <a:lnTo>
                  <a:pt x="4777668" y="3147879"/>
                </a:lnTo>
                <a:close/>
                <a:moveTo>
                  <a:pt x="654395" y="2558463"/>
                </a:moveTo>
                <a:cubicBezTo>
                  <a:pt x="831385" y="2548674"/>
                  <a:pt x="1012109" y="2606407"/>
                  <a:pt x="1154615" y="2733978"/>
                </a:cubicBezTo>
                <a:lnTo>
                  <a:pt x="1155508" y="2734777"/>
                </a:lnTo>
                <a:cubicBezTo>
                  <a:pt x="1440522" y="2989920"/>
                  <a:pt x="1464737" y="3427801"/>
                  <a:pt x="1209595" y="3712814"/>
                </a:cubicBezTo>
                <a:lnTo>
                  <a:pt x="1209594" y="3712813"/>
                </a:lnTo>
                <a:cubicBezTo>
                  <a:pt x="954452" y="3997827"/>
                  <a:pt x="516570" y="4022042"/>
                  <a:pt x="231557" y="3766900"/>
                </a:cubicBezTo>
                <a:lnTo>
                  <a:pt x="230665" y="3766100"/>
                </a:lnTo>
                <a:cubicBezTo>
                  <a:pt x="-18721" y="3542850"/>
                  <a:pt x="-68435" y="3179691"/>
                  <a:pt x="93959" y="2901454"/>
                </a:cubicBezTo>
                <a:lnTo>
                  <a:pt x="176578" y="2788064"/>
                </a:lnTo>
                <a:lnTo>
                  <a:pt x="280167" y="2693445"/>
                </a:lnTo>
                <a:cubicBezTo>
                  <a:pt x="391011" y="2611124"/>
                  <a:pt x="521653" y="2565804"/>
                  <a:pt x="654395" y="2558463"/>
                </a:cubicBezTo>
                <a:close/>
                <a:moveTo>
                  <a:pt x="2600268" y="939"/>
                </a:moveTo>
                <a:cubicBezTo>
                  <a:pt x="2859254" y="11353"/>
                  <a:pt x="3116311" y="108453"/>
                  <a:pt x="3324513" y="294834"/>
                </a:cubicBezTo>
                <a:lnTo>
                  <a:pt x="4687360" y="1514846"/>
                </a:lnTo>
                <a:cubicBezTo>
                  <a:pt x="5133505" y="1914233"/>
                  <a:pt x="5196924" y="2581792"/>
                  <a:pt x="4852086" y="3055797"/>
                </a:cubicBezTo>
                <a:lnTo>
                  <a:pt x="4777668" y="3147879"/>
                </a:lnTo>
                <a:lnTo>
                  <a:pt x="4694352" y="3231998"/>
                </a:lnTo>
                <a:cubicBezTo>
                  <a:pt x="4261260" y="3627000"/>
                  <a:pt x="3590778" y="3637574"/>
                  <a:pt x="3144632" y="3238188"/>
                </a:cubicBezTo>
                <a:lnTo>
                  <a:pt x="1781787" y="2018176"/>
                </a:lnTo>
                <a:cubicBezTo>
                  <a:pt x="1305899" y="1592164"/>
                  <a:pt x="1265467" y="861029"/>
                  <a:pt x="1691479" y="385141"/>
                </a:cubicBezTo>
                <a:lnTo>
                  <a:pt x="1691478" y="385142"/>
                </a:lnTo>
                <a:cubicBezTo>
                  <a:pt x="1931110" y="117455"/>
                  <a:pt x="2267285" y="-12451"/>
                  <a:pt x="2600268" y="939"/>
                </a:cubicBezTo>
                <a:close/>
              </a:path>
            </a:pathLst>
          </a:custGeom>
          <a:solidFill>
            <a:schemeClr val="accent2"/>
          </a:solidFill>
          <a:ln>
            <a:noFill/>
          </a:ln>
        </p:spPr>
        <p:txBody>
          <a:bodyPr wrap="square" anchor="ctr" anchorCtr="0">
            <a:noAutofit/>
          </a:bodyPr>
          <a:lstStyle>
            <a:lvl1pPr marL="0" indent="0" algn="ctr">
              <a:buNone/>
              <a:defRPr>
                <a:solidFill>
                  <a:schemeClr val="tx1"/>
                </a:solidFill>
              </a:defRPr>
            </a:lvl1pPr>
          </a:lstStyle>
          <a:p>
            <a:r>
              <a:rPr lang="en-US" err="1"/>
              <a:t>Clic</a:t>
            </a:r>
            <a:r>
              <a:rPr lang="en-US"/>
              <a:t> to Add a picture</a:t>
            </a:r>
            <a:endParaRPr lang="fr-FR"/>
          </a:p>
        </p:txBody>
      </p:sp>
      <p:pic>
        <p:nvPicPr>
          <p:cNvPr id="11" name="Graphic 11">
            <a:extLst>
              <a:ext uri="{FF2B5EF4-FFF2-40B4-BE49-F238E27FC236}">
                <a16:creationId xmlns:a16="http://schemas.microsoft.com/office/drawing/2014/main" id="{2E27A1CA-12AC-3D49-FF41-0615322CDCE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34637" y="1165620"/>
            <a:ext cx="893343" cy="711186"/>
          </a:xfrm>
          <a:prstGeom prst="rect">
            <a:avLst/>
          </a:prstGeom>
        </p:spPr>
      </p:pic>
      <p:pic>
        <p:nvPicPr>
          <p:cNvPr id="5" name="Picture 5">
            <a:extLst>
              <a:ext uri="{FF2B5EF4-FFF2-40B4-BE49-F238E27FC236}">
                <a16:creationId xmlns:a16="http://schemas.microsoft.com/office/drawing/2014/main" id="{C277F6BA-EADE-2520-AD8F-388AEA27913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41039" y="1338366"/>
            <a:ext cx="1434093" cy="365694"/>
          </a:xfrm>
          <a:prstGeom prst="rect">
            <a:avLst/>
          </a:prstGeom>
        </p:spPr>
      </p:pic>
    </p:spTree>
    <p:extLst>
      <p:ext uri="{BB962C8B-B14F-4D97-AF65-F5344CB8AC3E}">
        <p14:creationId xmlns:p14="http://schemas.microsoft.com/office/powerpoint/2010/main" val="2866122469"/>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Vuota">
    <p:spTree>
      <p:nvGrpSpPr>
        <p:cNvPr id="1" name=""/>
        <p:cNvGrpSpPr/>
        <p:nvPr/>
      </p:nvGrpSpPr>
      <p:grpSpPr>
        <a:xfrm>
          <a:off x="0" y="0"/>
          <a:ext cx="0" cy="0"/>
          <a:chOff x="0" y="0"/>
          <a:chExt cx="0" cy="0"/>
        </a:xfrm>
      </p:grpSpPr>
      <p:cxnSp>
        <p:nvCxnSpPr>
          <p:cNvPr id="5" name="Connettore 1 4">
            <a:extLst>
              <a:ext uri="{FF2B5EF4-FFF2-40B4-BE49-F238E27FC236}">
                <a16:creationId xmlns:a16="http://schemas.microsoft.com/office/drawing/2014/main" id="{9E62D8EF-7CCF-F54C-A481-1111160DB3C1}"/>
              </a:ext>
            </a:extLst>
          </p:cNvPr>
          <p:cNvCxnSpPr/>
          <p:nvPr userDrawn="1"/>
        </p:nvCxnSpPr>
        <p:spPr>
          <a:xfrm>
            <a:off x="939888" y="908720"/>
            <a:ext cx="569500" cy="0"/>
          </a:xfrm>
          <a:prstGeom prst="line">
            <a:avLst/>
          </a:prstGeom>
          <a:noFill/>
          <a:ln w="25400" cap="flat" cmpd="sng" algn="ctr">
            <a:solidFill>
              <a:schemeClr val="tx1"/>
            </a:solidFill>
            <a:prstDash val="solid"/>
            <a:miter lim="800000"/>
          </a:ln>
          <a:effectLst/>
        </p:spPr>
      </p:cxnSp>
      <p:sp>
        <p:nvSpPr>
          <p:cNvPr id="6" name="Titolo 1">
            <a:extLst>
              <a:ext uri="{FF2B5EF4-FFF2-40B4-BE49-F238E27FC236}">
                <a16:creationId xmlns:a16="http://schemas.microsoft.com/office/drawing/2014/main" id="{027E5921-C040-FC46-A256-E449C9827823}"/>
              </a:ext>
            </a:extLst>
          </p:cNvPr>
          <p:cNvSpPr>
            <a:spLocks noGrp="1"/>
          </p:cNvSpPr>
          <p:nvPr>
            <p:ph type="title"/>
          </p:nvPr>
        </p:nvSpPr>
        <p:spPr>
          <a:xfrm>
            <a:off x="838200" y="365125"/>
            <a:ext cx="10515600" cy="636361"/>
          </a:xfrm>
          <a:prstGeom prst="rect">
            <a:avLst/>
          </a:prstGeom>
        </p:spPr>
        <p:txBody>
          <a:bodyPr/>
          <a:lstStyle>
            <a:lvl1pPr>
              <a:defRPr sz="2800" b="1"/>
            </a:lvl1pPr>
          </a:lstStyle>
          <a:p>
            <a:r>
              <a:rPr lang="it-IT"/>
              <a:t>Fare clic per modificare lo stile del titolo dello schema</a:t>
            </a:r>
          </a:p>
        </p:txBody>
      </p:sp>
    </p:spTree>
    <p:extLst>
      <p:ext uri="{BB962C8B-B14F-4D97-AF65-F5344CB8AC3E}">
        <p14:creationId xmlns:p14="http://schemas.microsoft.com/office/powerpoint/2010/main" val="19587885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Slide">
    <p:bg>
      <p:bgPr>
        <a:gradFill flip="none" rotWithShape="1">
          <a:gsLst>
            <a:gs pos="0">
              <a:srgbClr val="F72300"/>
            </a:gs>
            <a:gs pos="27000">
              <a:srgbClr val="FFBEB3"/>
            </a:gs>
            <a:gs pos="100000">
              <a:schemeClr val="bg2">
                <a:lumMod val="84000"/>
                <a:lumOff val="16000"/>
              </a:schemeClr>
            </a:gs>
          </a:gsLst>
          <a:lin ang="0" scaled="1"/>
          <a:tileRect/>
        </a:gradFill>
        <a:effectLst/>
      </p:bgPr>
    </p:b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97203D1-EC36-4D3B-FF5C-187B1125BA20}"/>
              </a:ext>
            </a:extLst>
          </p:cNvPr>
          <p:cNvSpPr/>
          <p:nvPr userDrawn="1"/>
        </p:nvSpPr>
        <p:spPr>
          <a:xfrm>
            <a:off x="564930" y="573893"/>
            <a:ext cx="196029" cy="50400"/>
          </a:xfrm>
          <a:prstGeom prst="rect">
            <a:avLst/>
          </a:prstGeom>
          <a:solidFill>
            <a:schemeClr val="accent4">
              <a:lumMod val="75000"/>
            </a:schemeClr>
          </a:solidFill>
          <a:ln>
            <a:noFill/>
          </a:ln>
          <a:effectLst>
            <a:outerShdw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496241415"/>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1_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332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esto">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91776" y="1044000"/>
            <a:ext cx="11124491" cy="5040000"/>
          </a:xfrm>
          <a:prstGeom prst="rect">
            <a:avLst/>
          </a:prstGeom>
        </p:spPr>
        <p:txBody>
          <a:bodyPr vert="horz" numCol="1"/>
          <a:lstStyle>
            <a:lvl1pPr marL="0" indent="0">
              <a:lnSpc>
                <a:spcPct val="120000"/>
              </a:lnSpc>
              <a:buFontTx/>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lnSpc>
                <a:spcPct val="200000"/>
              </a:lnSpc>
              <a:buFontTx/>
              <a:buNone/>
              <a:defRPr sz="1600">
                <a:latin typeface="Intro Book"/>
                <a:cs typeface="Intro Book"/>
              </a:defRPr>
            </a:lvl2pPr>
            <a:lvl3pPr marL="1219139" indent="0">
              <a:buFontTx/>
              <a:buNone/>
              <a:defRPr sz="1600">
                <a:latin typeface="Intro Light"/>
                <a:cs typeface="Intro Light"/>
              </a:defRPr>
            </a:lvl3pPr>
            <a:lvl4pPr marL="1828709" indent="0">
              <a:buFontTx/>
              <a:buNone/>
              <a:defRPr sz="1600">
                <a:latin typeface="Intro Light"/>
                <a:cs typeface="Intro Light"/>
              </a:defRPr>
            </a:lvl4pPr>
            <a:lvl5pPr marL="2438278" indent="0">
              <a:buFontTx/>
              <a:buNone/>
              <a:defRPr sz="1600">
                <a:latin typeface="Intro Light"/>
                <a:cs typeface="Intro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itle Placeholder 1">
            <a:extLst>
              <a:ext uri="{FF2B5EF4-FFF2-40B4-BE49-F238E27FC236}">
                <a16:creationId xmlns:a16="http://schemas.microsoft.com/office/drawing/2014/main" id="{8C19207B-B711-A84D-A80A-AB9DB7CC0F72}"/>
              </a:ext>
            </a:extLst>
          </p:cNvPr>
          <p:cNvSpPr>
            <a:spLocks noGrp="1"/>
          </p:cNvSpPr>
          <p:nvPr>
            <p:ph type="title"/>
          </p:nvPr>
        </p:nvSpPr>
        <p:spPr>
          <a:xfrm>
            <a:off x="760959" y="318875"/>
            <a:ext cx="9162701" cy="373476"/>
          </a:xfrm>
          <a:prstGeom prst="rect">
            <a:avLst/>
          </a:prstGeom>
        </p:spPr>
        <p:txBody>
          <a:bodyPr vert="horz" lIns="91440" tIns="45720" rIns="91440" bIns="45720" rtlCol="0" anchor="ctr">
            <a:noAutofit/>
          </a:bodyPr>
          <a:lstStyle/>
          <a:p>
            <a:r>
              <a:rPr lang="en-US"/>
              <a:t>Click to edit Master title style</a:t>
            </a:r>
          </a:p>
        </p:txBody>
      </p:sp>
      <p:sp>
        <p:nvSpPr>
          <p:cNvPr id="8" name="Slide Number Placeholder 5">
            <a:extLst>
              <a:ext uri="{FF2B5EF4-FFF2-40B4-BE49-F238E27FC236}">
                <a16:creationId xmlns:a16="http://schemas.microsoft.com/office/drawing/2014/main" id="{521FCF48-C2E8-0345-801A-1B1371370E55}"/>
              </a:ext>
            </a:extLst>
          </p:cNvPr>
          <p:cNvSpPr>
            <a:spLocks noGrp="1" noChangeAspect="1"/>
          </p:cNvSpPr>
          <p:nvPr>
            <p:ph type="sldNum" sz="quarter" idx="4"/>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lvl1pPr algn="ctr">
              <a:defRPr sz="1200" b="0">
                <a:solidFill>
                  <a:schemeClr val="accent1"/>
                </a:solidFill>
                <a:latin typeface="Roboto" panose="02000000000000000000" pitchFamily="2" charset="0"/>
                <a:ea typeface="Roboto" panose="02000000000000000000" pitchFamily="2" charset="0"/>
                <a:cs typeface="Calibri" panose="020F0502020204030204" pitchFamily="34" charset="0"/>
              </a:defRPr>
            </a:lvl1pPr>
          </a:lstStyle>
          <a:p>
            <a:fld id="{7C82378E-73BB-5342-A055-56BDFDE9791A}" type="slidenum">
              <a:rPr lang="en-US" smtClean="0"/>
              <a:pPr/>
              <a:t>‹N›</a:t>
            </a:fld>
            <a:endParaRPr lang="en-US"/>
          </a:p>
        </p:txBody>
      </p:sp>
    </p:spTree>
    <p:extLst>
      <p:ext uri="{BB962C8B-B14F-4D97-AF65-F5344CB8AC3E}">
        <p14:creationId xmlns:p14="http://schemas.microsoft.com/office/powerpoint/2010/main" val="36661055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Indi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Roboto" panose="02000000000000000000" pitchFamily="2" charset="0"/>
                <a:ea typeface="Roboto" panose="02000000000000000000" pitchFamily="2" charset="0"/>
                <a:cs typeface="Calibri" panose="020F0502020204030204" pitchFamily="34" charset="0"/>
              </a:defRPr>
            </a:lvl1pPr>
          </a:lstStyle>
          <a:p>
            <a:r>
              <a:rPr lang="it-IT"/>
              <a:t>Click to </a:t>
            </a:r>
            <a:r>
              <a:rPr lang="it-IT" err="1"/>
              <a:t>edit</a:t>
            </a:r>
            <a:r>
              <a:rPr lang="it-IT"/>
              <a:t> Master </a:t>
            </a:r>
            <a:r>
              <a:rPr lang="it-IT" err="1"/>
              <a:t>title</a:t>
            </a:r>
            <a:r>
              <a:rPr lang="it-IT"/>
              <a:t> style</a:t>
            </a:r>
            <a:endParaRPr lang="en-US"/>
          </a:p>
        </p:txBody>
      </p:sp>
      <p:sp>
        <p:nvSpPr>
          <p:cNvPr id="6" name="Text Placeholder 5"/>
          <p:cNvSpPr>
            <a:spLocks noGrp="1"/>
          </p:cNvSpPr>
          <p:nvPr>
            <p:ph type="body" sz="quarter" idx="12"/>
          </p:nvPr>
        </p:nvSpPr>
        <p:spPr>
          <a:xfrm>
            <a:off x="491776" y="1044000"/>
            <a:ext cx="11124491" cy="5040000"/>
          </a:xfrm>
          <a:prstGeom prst="rect">
            <a:avLst/>
          </a:prstGeom>
        </p:spPr>
        <p:txBody>
          <a:bodyPr vert="horz" numCol="2"/>
          <a:lstStyle>
            <a:lvl1pPr marL="0" indent="0">
              <a:lnSpc>
                <a:spcPct val="140000"/>
              </a:lnSpc>
              <a:buFontTx/>
              <a:buNone/>
              <a:defRPr sz="16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lnSpc>
                <a:spcPct val="140000"/>
              </a:lnSpc>
              <a:buFontTx/>
              <a:buNone/>
              <a:defRPr sz="1300">
                <a:solidFill>
                  <a:schemeClr val="tx2"/>
                </a:solidFill>
                <a:latin typeface="Roboto" panose="02000000000000000000" pitchFamily="2" charset="0"/>
                <a:ea typeface="Roboto" panose="02000000000000000000" pitchFamily="2" charset="0"/>
                <a:cs typeface="Calibri" panose="020F0502020204030204" pitchFamily="34" charset="0"/>
              </a:defRPr>
            </a:lvl2pPr>
            <a:lvl3pPr marL="1219139" indent="0">
              <a:buFontTx/>
              <a:buNone/>
              <a:defRPr sz="1300">
                <a:solidFill>
                  <a:schemeClr val="tx2"/>
                </a:solidFill>
                <a:latin typeface="Roboto" panose="02000000000000000000" pitchFamily="2" charset="0"/>
                <a:ea typeface="Roboto" panose="02000000000000000000" pitchFamily="2" charset="0"/>
                <a:cs typeface="Calibri" panose="020F0502020204030204" pitchFamily="34" charset="0"/>
              </a:defRPr>
            </a:lvl3pPr>
            <a:lvl4pPr marL="1828709" indent="0">
              <a:buFontTx/>
              <a:buNone/>
              <a:defRPr sz="1300">
                <a:solidFill>
                  <a:schemeClr val="tx2"/>
                </a:solidFill>
                <a:latin typeface="Roboto" panose="02000000000000000000" pitchFamily="2" charset="0"/>
                <a:ea typeface="Roboto" panose="02000000000000000000" pitchFamily="2" charset="0"/>
                <a:cs typeface="Calibri" panose="020F0502020204030204" pitchFamily="34" charset="0"/>
              </a:defRPr>
            </a:lvl4pPr>
            <a:lvl5pPr marL="2438278" indent="0">
              <a:buFontTx/>
              <a:buNone/>
              <a:defRPr sz="1300">
                <a:solidFill>
                  <a:schemeClr val="tx2"/>
                </a:solidFill>
                <a:latin typeface="Roboto" panose="02000000000000000000" pitchFamily="2" charset="0"/>
                <a:ea typeface="Roboto" panose="02000000000000000000" pitchFamily="2" charset="0"/>
                <a:cs typeface="Calibri" panose="020F0502020204030204" pitchFamily="34" charset="0"/>
              </a:defRPr>
            </a:lvl5pPr>
          </a:lstStyle>
          <a:p>
            <a:pPr lvl="0"/>
            <a:r>
              <a:rPr lang="it-IT"/>
              <a:t>Click to </a:t>
            </a:r>
            <a:r>
              <a:rPr lang="it-IT" err="1"/>
              <a:t>edit</a:t>
            </a:r>
            <a:r>
              <a:rPr lang="it-IT"/>
              <a:t> Master text </a:t>
            </a:r>
            <a:r>
              <a:rPr lang="it-IT" err="1"/>
              <a:t>styles</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Tree>
    <p:extLst>
      <p:ext uri="{BB962C8B-B14F-4D97-AF65-F5344CB8AC3E}">
        <p14:creationId xmlns:p14="http://schemas.microsoft.com/office/powerpoint/2010/main" val="12027842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Due Colonne+High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a:t>
            </a:r>
            <a:r>
              <a:rPr lang="it-IT" err="1"/>
              <a:t>edit</a:t>
            </a:r>
            <a:r>
              <a:rPr lang="it-IT"/>
              <a:t> Master </a:t>
            </a:r>
            <a:r>
              <a:rPr lang="it-IT" err="1"/>
              <a:t>title</a:t>
            </a:r>
            <a:r>
              <a:rPr lang="it-IT"/>
              <a:t> style</a:t>
            </a:r>
            <a:endParaRPr lang="en-US"/>
          </a:p>
        </p:txBody>
      </p:sp>
      <p:sp>
        <p:nvSpPr>
          <p:cNvPr id="5" name="Text Placeholder 5">
            <a:extLst>
              <a:ext uri="{FF2B5EF4-FFF2-40B4-BE49-F238E27FC236}">
                <a16:creationId xmlns:a16="http://schemas.microsoft.com/office/drawing/2014/main" id="{0909F2AD-FE0A-D542-AD5C-009B838E8FE6}"/>
              </a:ext>
            </a:extLst>
          </p:cNvPr>
          <p:cNvSpPr>
            <a:spLocks noGrp="1"/>
          </p:cNvSpPr>
          <p:nvPr>
            <p:ph type="body" sz="quarter" idx="13"/>
          </p:nvPr>
        </p:nvSpPr>
        <p:spPr>
          <a:xfrm>
            <a:off x="6380921" y="1044000"/>
            <a:ext cx="5248721" cy="5112000"/>
          </a:xfrm>
          <a:prstGeom prst="rect">
            <a:avLst/>
          </a:prstGeom>
          <a:solidFill>
            <a:schemeClr val="accent4"/>
          </a:solidFill>
        </p:spPr>
        <p:txBody>
          <a:bodyPr vert="horz" lIns="360000" tIns="360000" rIns="360000" bIns="360000" numCol="1" spcCol="720000"/>
          <a:lstStyle>
            <a:lvl1pPr marL="0" indent="0" algn="l">
              <a:lnSpc>
                <a:spcPct val="120000"/>
              </a:lnSpc>
              <a:buFontTx/>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lnSpc>
                <a:spcPct val="200000"/>
              </a:lnSpc>
              <a:buFontTx/>
              <a:buNone/>
              <a:defRPr sz="1600">
                <a:latin typeface="Intro Book"/>
                <a:cs typeface="Intro Book"/>
              </a:defRPr>
            </a:lvl2pPr>
            <a:lvl3pPr marL="1219139" indent="0">
              <a:buFontTx/>
              <a:buNone/>
              <a:defRPr sz="1600">
                <a:latin typeface="Intro Light"/>
                <a:cs typeface="Intro Light"/>
              </a:defRPr>
            </a:lvl3pPr>
            <a:lvl4pPr marL="1828709" indent="0">
              <a:buFontTx/>
              <a:buNone/>
              <a:defRPr sz="1600">
                <a:latin typeface="Intro Light"/>
                <a:cs typeface="Intro Light"/>
              </a:defRPr>
            </a:lvl4pPr>
            <a:lvl5pPr marL="2438278" indent="0">
              <a:buFontTx/>
              <a:buNone/>
              <a:defRPr sz="1600">
                <a:latin typeface="Intro Light"/>
                <a:cs typeface="Intro Light"/>
              </a:defRPr>
            </a:lvl5pPr>
          </a:lstStyle>
          <a:p>
            <a:pPr lvl="0"/>
            <a:r>
              <a:rPr lang="it-IT"/>
              <a:t>Click to </a:t>
            </a:r>
            <a:r>
              <a:rPr lang="it-IT" err="1"/>
              <a:t>edit</a:t>
            </a:r>
            <a:r>
              <a:rPr lang="it-IT"/>
              <a:t> Master</a:t>
            </a:r>
          </a:p>
        </p:txBody>
      </p:sp>
      <p:sp>
        <p:nvSpPr>
          <p:cNvPr id="8" name="Content Placeholder 3">
            <a:extLst>
              <a:ext uri="{FF2B5EF4-FFF2-40B4-BE49-F238E27FC236}">
                <a16:creationId xmlns:a16="http://schemas.microsoft.com/office/drawing/2014/main" id="{90CAA8E4-57AC-974D-98C3-EC1AF44E2B45}"/>
              </a:ext>
            </a:extLst>
          </p:cNvPr>
          <p:cNvSpPr>
            <a:spLocks noGrp="1"/>
          </p:cNvSpPr>
          <p:nvPr>
            <p:ph sz="half" idx="2"/>
          </p:nvPr>
        </p:nvSpPr>
        <p:spPr>
          <a:xfrm>
            <a:off x="491780" y="1043998"/>
            <a:ext cx="5562001" cy="5112000"/>
          </a:xfrm>
          <a:prstGeom prst="rect">
            <a:avLst/>
          </a:prstGeom>
        </p:spPr>
        <p:txBody>
          <a:bodyPr/>
          <a:lstStyle>
            <a:lvl1pPr marL="0" indent="0">
              <a:lnSpc>
                <a:spcPct val="120000"/>
              </a:lnSpc>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sz="1867"/>
            </a:lvl2pPr>
            <a:lvl3pPr marL="1219139" indent="0">
              <a:buNone/>
              <a:defRPr sz="1867"/>
            </a:lvl3pPr>
            <a:lvl4pPr marL="1828709" indent="0">
              <a:buNone/>
              <a:defRPr sz="1867"/>
            </a:lvl4pPr>
            <a:lvl5pPr marL="2438278" indent="0">
              <a:buNone/>
              <a:defRPr sz="1867"/>
            </a:lvl5pPr>
            <a:lvl6pPr>
              <a:defRPr sz="2400"/>
            </a:lvl6pPr>
            <a:lvl7pPr>
              <a:defRPr sz="2400"/>
            </a:lvl7pPr>
            <a:lvl8pPr>
              <a:defRPr sz="2400"/>
            </a:lvl8pPr>
            <a:lvl9pPr>
              <a:defRPr sz="2400"/>
            </a:lvl9pPr>
          </a:lstStyle>
          <a:p>
            <a:pPr lvl="0"/>
            <a:r>
              <a:rPr lang="it-IT"/>
              <a:t>Click to </a:t>
            </a:r>
            <a:r>
              <a:rPr lang="it-IT" err="1"/>
              <a:t>edit</a:t>
            </a:r>
            <a:r>
              <a:rPr lang="it-IT"/>
              <a:t> Master text </a:t>
            </a:r>
            <a:r>
              <a:rPr lang="it-IT" err="1"/>
              <a:t>styles</a:t>
            </a:r>
            <a:endParaRPr lang="it-IT"/>
          </a:p>
          <a:p>
            <a:pPr lvl="0"/>
            <a:r>
              <a:rPr lang="it-IT"/>
              <a:t>Second </a:t>
            </a:r>
            <a:r>
              <a:rPr lang="it-IT" err="1"/>
              <a:t>level</a:t>
            </a:r>
            <a:endParaRPr lang="it-IT"/>
          </a:p>
          <a:p>
            <a:pPr lvl="0"/>
            <a:r>
              <a:rPr lang="it-IT"/>
              <a:t>Third </a:t>
            </a:r>
            <a:r>
              <a:rPr lang="it-IT" err="1"/>
              <a:t>level</a:t>
            </a:r>
            <a:endParaRPr lang="it-IT"/>
          </a:p>
          <a:p>
            <a:pPr lvl="0"/>
            <a:r>
              <a:rPr lang="it-IT" err="1"/>
              <a:t>Fourth</a:t>
            </a:r>
            <a:r>
              <a:rPr lang="it-IT"/>
              <a:t> </a:t>
            </a:r>
            <a:r>
              <a:rPr lang="it-IT" err="1"/>
              <a:t>level</a:t>
            </a:r>
            <a:endParaRPr lang="it-IT"/>
          </a:p>
          <a:p>
            <a:pPr lvl="0"/>
            <a:r>
              <a:rPr lang="it-IT" err="1"/>
              <a:t>Fifth</a:t>
            </a:r>
            <a:r>
              <a:rPr lang="it-IT"/>
              <a:t> </a:t>
            </a:r>
            <a:r>
              <a:rPr lang="it-IT" err="1"/>
              <a:t>level</a:t>
            </a:r>
            <a:endParaRPr lang="en-US"/>
          </a:p>
        </p:txBody>
      </p:sp>
    </p:spTree>
    <p:extLst>
      <p:ext uri="{BB962C8B-B14F-4D97-AF65-F5344CB8AC3E}">
        <p14:creationId xmlns:p14="http://schemas.microsoft.com/office/powerpoint/2010/main" val="25414432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_Due Colonne+Highlight (Grigi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a:t>
            </a:r>
            <a:r>
              <a:rPr lang="it-IT" err="1"/>
              <a:t>edit</a:t>
            </a:r>
            <a:r>
              <a:rPr lang="it-IT"/>
              <a:t> Master </a:t>
            </a:r>
            <a:r>
              <a:rPr lang="it-IT" err="1"/>
              <a:t>title</a:t>
            </a:r>
            <a:r>
              <a:rPr lang="it-IT"/>
              <a:t> style</a:t>
            </a:r>
            <a:endParaRPr lang="en-US"/>
          </a:p>
        </p:txBody>
      </p:sp>
      <p:sp>
        <p:nvSpPr>
          <p:cNvPr id="5" name="Text Placeholder 5">
            <a:extLst>
              <a:ext uri="{FF2B5EF4-FFF2-40B4-BE49-F238E27FC236}">
                <a16:creationId xmlns:a16="http://schemas.microsoft.com/office/drawing/2014/main" id="{0909F2AD-FE0A-D542-AD5C-009B838E8FE6}"/>
              </a:ext>
            </a:extLst>
          </p:cNvPr>
          <p:cNvSpPr>
            <a:spLocks noGrp="1"/>
          </p:cNvSpPr>
          <p:nvPr>
            <p:ph type="body" sz="quarter" idx="13"/>
          </p:nvPr>
        </p:nvSpPr>
        <p:spPr>
          <a:xfrm>
            <a:off x="6380921" y="1044000"/>
            <a:ext cx="5248721" cy="5112000"/>
          </a:xfrm>
          <a:prstGeom prst="rect">
            <a:avLst/>
          </a:prstGeom>
          <a:solidFill>
            <a:schemeClr val="bg2"/>
          </a:solidFill>
        </p:spPr>
        <p:txBody>
          <a:bodyPr vert="horz" lIns="360000" tIns="360000" rIns="360000" bIns="360000" numCol="1" spcCol="720000"/>
          <a:lstStyle>
            <a:lvl1pPr marL="0" indent="0" algn="l">
              <a:lnSpc>
                <a:spcPct val="120000"/>
              </a:lnSpc>
              <a:buFontTx/>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lnSpc>
                <a:spcPct val="200000"/>
              </a:lnSpc>
              <a:buFontTx/>
              <a:buNone/>
              <a:defRPr sz="1600">
                <a:latin typeface="Intro Book"/>
                <a:cs typeface="Intro Book"/>
              </a:defRPr>
            </a:lvl2pPr>
            <a:lvl3pPr marL="1219139" indent="0">
              <a:buFontTx/>
              <a:buNone/>
              <a:defRPr sz="1600">
                <a:latin typeface="Intro Light"/>
                <a:cs typeface="Intro Light"/>
              </a:defRPr>
            </a:lvl3pPr>
            <a:lvl4pPr marL="1828709" indent="0">
              <a:buFontTx/>
              <a:buNone/>
              <a:defRPr sz="1600">
                <a:latin typeface="Intro Light"/>
                <a:cs typeface="Intro Light"/>
              </a:defRPr>
            </a:lvl4pPr>
            <a:lvl5pPr marL="2438278" indent="0">
              <a:buFontTx/>
              <a:buNone/>
              <a:defRPr sz="1600">
                <a:latin typeface="Intro Light"/>
                <a:cs typeface="Intro Light"/>
              </a:defRPr>
            </a:lvl5pPr>
          </a:lstStyle>
          <a:p>
            <a:pPr lvl="0"/>
            <a:r>
              <a:rPr lang="it-IT"/>
              <a:t>Click to </a:t>
            </a:r>
            <a:r>
              <a:rPr lang="it-IT" err="1"/>
              <a:t>edit</a:t>
            </a:r>
            <a:r>
              <a:rPr lang="it-IT"/>
              <a:t> Master</a:t>
            </a:r>
          </a:p>
        </p:txBody>
      </p:sp>
      <p:sp>
        <p:nvSpPr>
          <p:cNvPr id="8" name="Content Placeholder 3">
            <a:extLst>
              <a:ext uri="{FF2B5EF4-FFF2-40B4-BE49-F238E27FC236}">
                <a16:creationId xmlns:a16="http://schemas.microsoft.com/office/drawing/2014/main" id="{90CAA8E4-57AC-974D-98C3-EC1AF44E2B45}"/>
              </a:ext>
            </a:extLst>
          </p:cNvPr>
          <p:cNvSpPr>
            <a:spLocks noGrp="1"/>
          </p:cNvSpPr>
          <p:nvPr>
            <p:ph sz="half" idx="2"/>
          </p:nvPr>
        </p:nvSpPr>
        <p:spPr>
          <a:xfrm>
            <a:off x="491780" y="1043998"/>
            <a:ext cx="5562001" cy="5112000"/>
          </a:xfrm>
          <a:prstGeom prst="rect">
            <a:avLst/>
          </a:prstGeom>
        </p:spPr>
        <p:txBody>
          <a:bodyPr/>
          <a:lstStyle>
            <a:lvl1pPr marL="0" indent="0">
              <a:lnSpc>
                <a:spcPct val="120000"/>
              </a:lnSpc>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sz="1867"/>
            </a:lvl2pPr>
            <a:lvl3pPr marL="1219139" indent="0">
              <a:buNone/>
              <a:defRPr sz="1867"/>
            </a:lvl3pPr>
            <a:lvl4pPr marL="1828709" indent="0">
              <a:buNone/>
              <a:defRPr sz="1867"/>
            </a:lvl4pPr>
            <a:lvl5pPr marL="2438278" indent="0">
              <a:buNone/>
              <a:defRPr sz="1867"/>
            </a:lvl5pPr>
            <a:lvl6pPr>
              <a:defRPr sz="2400"/>
            </a:lvl6pPr>
            <a:lvl7pPr>
              <a:defRPr sz="2400"/>
            </a:lvl7pPr>
            <a:lvl8pPr>
              <a:defRPr sz="2400"/>
            </a:lvl8pPr>
            <a:lvl9pPr>
              <a:defRPr sz="2400"/>
            </a:lvl9pPr>
          </a:lstStyle>
          <a:p>
            <a:pPr lvl="0"/>
            <a:r>
              <a:rPr lang="it-IT"/>
              <a:t>Click to </a:t>
            </a:r>
            <a:r>
              <a:rPr lang="it-IT" err="1"/>
              <a:t>edit</a:t>
            </a:r>
            <a:r>
              <a:rPr lang="it-IT"/>
              <a:t> Master text </a:t>
            </a:r>
            <a:r>
              <a:rPr lang="it-IT" err="1"/>
              <a:t>styles</a:t>
            </a:r>
            <a:endParaRPr lang="it-IT"/>
          </a:p>
          <a:p>
            <a:pPr lvl="0"/>
            <a:r>
              <a:rPr lang="it-IT"/>
              <a:t>Second </a:t>
            </a:r>
            <a:r>
              <a:rPr lang="it-IT" err="1"/>
              <a:t>level</a:t>
            </a:r>
            <a:endParaRPr lang="it-IT"/>
          </a:p>
          <a:p>
            <a:pPr lvl="0"/>
            <a:r>
              <a:rPr lang="it-IT"/>
              <a:t>Third </a:t>
            </a:r>
            <a:r>
              <a:rPr lang="it-IT" err="1"/>
              <a:t>level</a:t>
            </a:r>
            <a:endParaRPr lang="it-IT"/>
          </a:p>
          <a:p>
            <a:pPr lvl="0"/>
            <a:r>
              <a:rPr lang="it-IT" err="1"/>
              <a:t>Fourth</a:t>
            </a:r>
            <a:r>
              <a:rPr lang="it-IT"/>
              <a:t> </a:t>
            </a:r>
            <a:r>
              <a:rPr lang="it-IT" err="1"/>
              <a:t>level</a:t>
            </a:r>
            <a:endParaRPr lang="it-IT"/>
          </a:p>
          <a:p>
            <a:pPr lvl="0"/>
            <a:r>
              <a:rPr lang="it-IT" err="1"/>
              <a:t>Fifth</a:t>
            </a:r>
            <a:r>
              <a:rPr lang="it-IT"/>
              <a:t> </a:t>
            </a:r>
            <a:r>
              <a:rPr lang="it-IT" err="1"/>
              <a:t>level</a:t>
            </a:r>
            <a:endParaRPr lang="en-US"/>
          </a:p>
        </p:txBody>
      </p:sp>
    </p:spTree>
    <p:extLst>
      <p:ext uri="{BB962C8B-B14F-4D97-AF65-F5344CB8AC3E}">
        <p14:creationId xmlns:p14="http://schemas.microsoft.com/office/powerpoint/2010/main" val="25166389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8_Testo+High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a:t>
            </a:r>
            <a:r>
              <a:rPr lang="it-IT" err="1"/>
              <a:t>edit</a:t>
            </a:r>
            <a:r>
              <a:rPr lang="it-IT"/>
              <a:t> Master </a:t>
            </a:r>
            <a:r>
              <a:rPr lang="it-IT" err="1"/>
              <a:t>title</a:t>
            </a:r>
            <a:r>
              <a:rPr lang="it-IT"/>
              <a:t> style</a:t>
            </a:r>
            <a:endParaRPr lang="en-US"/>
          </a:p>
        </p:txBody>
      </p:sp>
      <p:sp>
        <p:nvSpPr>
          <p:cNvPr id="6" name="Text Placeholder 5"/>
          <p:cNvSpPr>
            <a:spLocks noGrp="1"/>
          </p:cNvSpPr>
          <p:nvPr>
            <p:ph type="body" sz="quarter" idx="12"/>
          </p:nvPr>
        </p:nvSpPr>
        <p:spPr>
          <a:xfrm>
            <a:off x="491776" y="1044000"/>
            <a:ext cx="11124000" cy="2431490"/>
          </a:xfrm>
          <a:prstGeom prst="rect">
            <a:avLst/>
          </a:prstGeom>
        </p:spPr>
        <p:txBody>
          <a:bodyPr vert="horz" numCol="1"/>
          <a:lstStyle>
            <a:lvl1pPr marL="0" indent="0">
              <a:lnSpc>
                <a:spcPct val="120000"/>
              </a:lnSpc>
              <a:buFontTx/>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lnSpc>
                <a:spcPct val="200000"/>
              </a:lnSpc>
              <a:buFontTx/>
              <a:buNone/>
              <a:defRPr sz="1600">
                <a:latin typeface="Intro Book"/>
                <a:cs typeface="Intro Book"/>
              </a:defRPr>
            </a:lvl2pPr>
            <a:lvl3pPr marL="1219139" indent="0">
              <a:buFontTx/>
              <a:buNone/>
              <a:defRPr sz="1600">
                <a:latin typeface="Intro Light"/>
                <a:cs typeface="Intro Light"/>
              </a:defRPr>
            </a:lvl3pPr>
            <a:lvl4pPr marL="1828709" indent="0">
              <a:buFontTx/>
              <a:buNone/>
              <a:defRPr sz="1600">
                <a:latin typeface="Intro Light"/>
                <a:cs typeface="Intro Light"/>
              </a:defRPr>
            </a:lvl4pPr>
            <a:lvl5pPr marL="2438278" indent="0">
              <a:buFontTx/>
              <a:buNone/>
              <a:defRPr sz="1600">
                <a:latin typeface="Intro Light"/>
                <a:cs typeface="Intro Light"/>
              </a:defRPr>
            </a:lvl5pPr>
          </a:lstStyle>
          <a:p>
            <a:pPr lvl="0"/>
            <a:r>
              <a:rPr lang="it-IT"/>
              <a:t>Click to </a:t>
            </a:r>
            <a:r>
              <a:rPr lang="it-IT" err="1"/>
              <a:t>edit</a:t>
            </a:r>
            <a:r>
              <a:rPr lang="it-IT"/>
              <a:t> Master text </a:t>
            </a:r>
            <a:r>
              <a:rPr lang="it-IT" err="1"/>
              <a:t>styles</a:t>
            </a:r>
            <a:endParaRPr lang="it-IT"/>
          </a:p>
          <a:p>
            <a:pPr lvl="0"/>
            <a:r>
              <a:rPr lang="it-IT"/>
              <a:t>Second </a:t>
            </a:r>
            <a:r>
              <a:rPr lang="it-IT" err="1"/>
              <a:t>level</a:t>
            </a:r>
            <a:endParaRPr lang="it-IT"/>
          </a:p>
          <a:p>
            <a:pPr lvl="0"/>
            <a:r>
              <a:rPr lang="it-IT"/>
              <a:t>Third </a:t>
            </a:r>
            <a:r>
              <a:rPr lang="it-IT" err="1"/>
              <a:t>level</a:t>
            </a:r>
            <a:endParaRPr lang="it-IT"/>
          </a:p>
          <a:p>
            <a:pPr lvl="0"/>
            <a:r>
              <a:rPr lang="it-IT" err="1"/>
              <a:t>Fourth</a:t>
            </a:r>
            <a:r>
              <a:rPr lang="it-IT"/>
              <a:t> </a:t>
            </a:r>
            <a:r>
              <a:rPr lang="it-IT" err="1"/>
              <a:t>level</a:t>
            </a:r>
            <a:endParaRPr lang="it-IT"/>
          </a:p>
          <a:p>
            <a:pPr lvl="0"/>
            <a:r>
              <a:rPr lang="it-IT" err="1"/>
              <a:t>Fifth</a:t>
            </a:r>
            <a:r>
              <a:rPr lang="it-IT"/>
              <a:t> </a:t>
            </a:r>
            <a:r>
              <a:rPr lang="it-IT" err="1"/>
              <a:t>level</a:t>
            </a:r>
            <a:endParaRPr lang="it-IT"/>
          </a:p>
        </p:txBody>
      </p:sp>
      <p:sp>
        <p:nvSpPr>
          <p:cNvPr id="7" name="Slide Number Placeholder 5">
            <a:extLst>
              <a:ext uri="{FF2B5EF4-FFF2-40B4-BE49-F238E27FC236}">
                <a16:creationId xmlns:a16="http://schemas.microsoft.com/office/drawing/2014/main" id="{5DEEBE82-828D-374A-8195-8CA468B052C0}"/>
              </a:ext>
            </a:extLst>
          </p:cNvPr>
          <p:cNvSpPr>
            <a:spLocks noGrp="1" noChangeAspect="1"/>
          </p:cNvSpPr>
          <p:nvPr>
            <p:ph type="sldNum" sz="quarter" idx="4"/>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defPPr>
              <a:defRPr lang="en-IT"/>
            </a:defPPr>
            <a:lvl1pPr marL="0" algn="ctr" defTabSz="914400" rtl="0" eaLnBrk="1" latinLnBrk="0" hangingPunct="1">
              <a:defRPr sz="1200" b="0" kern="1200">
                <a:solidFill>
                  <a:schemeClr val="accent1"/>
                </a:solidFill>
                <a:latin typeface="Roboto" panose="02000000000000000000" pitchFamily="2" charset="0"/>
                <a:ea typeface="Roboto" panose="02000000000000000000" pitchFamily="2"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82378E-73BB-5342-A055-56BDFDE9791A}" type="slidenum">
              <a:rPr lang="en-US" smtClean="0"/>
              <a:pPr/>
              <a:t>‹N›</a:t>
            </a:fld>
            <a:endParaRPr lang="en-US"/>
          </a:p>
        </p:txBody>
      </p:sp>
      <p:sp>
        <p:nvSpPr>
          <p:cNvPr id="5" name="Text Placeholder 5">
            <a:extLst>
              <a:ext uri="{FF2B5EF4-FFF2-40B4-BE49-F238E27FC236}">
                <a16:creationId xmlns:a16="http://schemas.microsoft.com/office/drawing/2014/main" id="{0B20A151-6F70-1946-8E8A-9560E7E7E8F0}"/>
              </a:ext>
            </a:extLst>
          </p:cNvPr>
          <p:cNvSpPr>
            <a:spLocks noGrp="1"/>
          </p:cNvSpPr>
          <p:nvPr>
            <p:ph type="body" sz="quarter" idx="13"/>
          </p:nvPr>
        </p:nvSpPr>
        <p:spPr>
          <a:xfrm>
            <a:off x="491776" y="3724508"/>
            <a:ext cx="11137944" cy="2431490"/>
          </a:xfrm>
          <a:prstGeom prst="rect">
            <a:avLst/>
          </a:prstGeom>
          <a:solidFill>
            <a:schemeClr val="accent4"/>
          </a:solidFill>
        </p:spPr>
        <p:txBody>
          <a:bodyPr vert="horz" lIns="360000" tIns="360000" rIns="360000" bIns="360000" numCol="1" spcCol="720000"/>
          <a:lstStyle>
            <a:lvl1pPr marL="0" indent="0" algn="l">
              <a:lnSpc>
                <a:spcPct val="120000"/>
              </a:lnSpc>
              <a:buFontTx/>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lnSpc>
                <a:spcPct val="200000"/>
              </a:lnSpc>
              <a:buFontTx/>
              <a:buNone/>
              <a:defRPr sz="1600">
                <a:latin typeface="Intro Book"/>
                <a:cs typeface="Intro Book"/>
              </a:defRPr>
            </a:lvl2pPr>
            <a:lvl3pPr marL="1219139" indent="0">
              <a:buFontTx/>
              <a:buNone/>
              <a:defRPr sz="1600">
                <a:latin typeface="Intro Light"/>
                <a:cs typeface="Intro Light"/>
              </a:defRPr>
            </a:lvl3pPr>
            <a:lvl4pPr marL="1828709" indent="0">
              <a:buFontTx/>
              <a:buNone/>
              <a:defRPr sz="1600">
                <a:latin typeface="Intro Light"/>
                <a:cs typeface="Intro Light"/>
              </a:defRPr>
            </a:lvl4pPr>
            <a:lvl5pPr marL="2438278" indent="0">
              <a:buFontTx/>
              <a:buNone/>
              <a:defRPr sz="1600">
                <a:latin typeface="Intro Light"/>
                <a:cs typeface="Intro Light"/>
              </a:defRPr>
            </a:lvl5pPr>
          </a:lstStyle>
          <a:p>
            <a:pPr lvl="0"/>
            <a:r>
              <a:rPr lang="it-IT"/>
              <a:t>Click to </a:t>
            </a:r>
            <a:r>
              <a:rPr lang="it-IT" err="1"/>
              <a:t>edit</a:t>
            </a:r>
            <a:r>
              <a:rPr lang="it-IT"/>
              <a:t> Master</a:t>
            </a:r>
          </a:p>
        </p:txBody>
      </p:sp>
    </p:spTree>
    <p:extLst>
      <p:ext uri="{BB962C8B-B14F-4D97-AF65-F5344CB8AC3E}">
        <p14:creationId xmlns:p14="http://schemas.microsoft.com/office/powerpoint/2010/main" val="38957245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3_Grafici+High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a:t>
            </a:r>
            <a:r>
              <a:rPr lang="it-IT" err="1"/>
              <a:t>edit</a:t>
            </a:r>
            <a:r>
              <a:rPr lang="it-IT"/>
              <a:t> Master </a:t>
            </a:r>
            <a:r>
              <a:rPr lang="it-IT" err="1"/>
              <a:t>title</a:t>
            </a:r>
            <a:r>
              <a:rPr lang="it-IT"/>
              <a:t> style</a:t>
            </a:r>
            <a:endParaRPr lang="en-US"/>
          </a:p>
        </p:txBody>
      </p:sp>
      <p:sp>
        <p:nvSpPr>
          <p:cNvPr id="3" name="Content Placeholder 2"/>
          <p:cNvSpPr>
            <a:spLocks noGrp="1"/>
          </p:cNvSpPr>
          <p:nvPr>
            <p:ph sz="half" idx="1"/>
          </p:nvPr>
        </p:nvSpPr>
        <p:spPr>
          <a:xfrm>
            <a:off x="543669" y="1078490"/>
            <a:ext cx="5254335" cy="3771920"/>
          </a:xfrm>
          <a:prstGeom prst="rect">
            <a:avLst/>
          </a:prstGeom>
        </p:spPr>
        <p:txBody>
          <a:bodyPr/>
          <a:lstStyle>
            <a:lvl1pPr marL="0" indent="0">
              <a:lnSpc>
                <a:spcPct val="120000"/>
              </a:lnSpc>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sz="1867">
                <a:latin typeface="Intro Book"/>
                <a:cs typeface="Intro Book"/>
              </a:defRPr>
            </a:lvl2pPr>
            <a:lvl3pPr marL="1219139" indent="0">
              <a:buNone/>
              <a:defRPr sz="1867">
                <a:latin typeface="Intro Book"/>
                <a:cs typeface="Intro Book"/>
              </a:defRPr>
            </a:lvl3pPr>
            <a:lvl4pPr marL="1828709" indent="0">
              <a:buNone/>
              <a:defRPr sz="1867">
                <a:latin typeface="Intro Book"/>
                <a:cs typeface="Intro Book"/>
              </a:defRPr>
            </a:lvl4pPr>
            <a:lvl5pPr marL="2438278" indent="0">
              <a:buNone/>
              <a:defRPr sz="1867">
                <a:latin typeface="Intro Book"/>
                <a:cs typeface="Intro Book"/>
              </a:defRPr>
            </a:lvl5pPr>
            <a:lvl6pPr>
              <a:defRPr sz="2400"/>
            </a:lvl6pPr>
            <a:lvl7pPr>
              <a:defRPr sz="2400"/>
            </a:lvl7pPr>
            <a:lvl8pPr>
              <a:defRPr sz="2400"/>
            </a:lvl8pPr>
            <a:lvl9pPr>
              <a:defRPr sz="2400"/>
            </a:lvl9pPr>
          </a:lstStyle>
          <a:p>
            <a:pPr lvl="0"/>
            <a:r>
              <a:rPr lang="it-IT"/>
              <a:t>Click to </a:t>
            </a:r>
            <a:r>
              <a:rPr lang="it-IT" err="1"/>
              <a:t>edit</a:t>
            </a:r>
            <a:r>
              <a:rPr lang="it-IT"/>
              <a:t> Master text </a:t>
            </a:r>
            <a:r>
              <a:rPr lang="it-IT" err="1"/>
              <a:t>styles</a:t>
            </a:r>
            <a:endParaRPr lang="it-IT"/>
          </a:p>
          <a:p>
            <a:pPr lvl="0"/>
            <a:r>
              <a:rPr lang="it-IT"/>
              <a:t>Second </a:t>
            </a:r>
            <a:r>
              <a:rPr lang="it-IT" err="1"/>
              <a:t>level</a:t>
            </a:r>
            <a:endParaRPr lang="it-IT"/>
          </a:p>
          <a:p>
            <a:pPr lvl="0"/>
            <a:r>
              <a:rPr lang="it-IT"/>
              <a:t>Third </a:t>
            </a:r>
            <a:r>
              <a:rPr lang="it-IT" err="1"/>
              <a:t>level</a:t>
            </a:r>
            <a:endParaRPr lang="it-IT"/>
          </a:p>
          <a:p>
            <a:pPr lvl="0"/>
            <a:r>
              <a:rPr lang="it-IT" err="1"/>
              <a:t>Fourth</a:t>
            </a:r>
            <a:r>
              <a:rPr lang="it-IT"/>
              <a:t> </a:t>
            </a:r>
            <a:r>
              <a:rPr lang="it-IT" err="1"/>
              <a:t>level</a:t>
            </a:r>
            <a:endParaRPr lang="it-IT"/>
          </a:p>
          <a:p>
            <a:pPr lvl="0"/>
            <a:r>
              <a:rPr lang="it-IT" err="1"/>
              <a:t>Fifth</a:t>
            </a:r>
            <a:r>
              <a:rPr lang="it-IT"/>
              <a:t> </a:t>
            </a:r>
            <a:r>
              <a:rPr lang="it-IT" err="1"/>
              <a:t>level</a:t>
            </a:r>
            <a:endParaRPr lang="en-US"/>
          </a:p>
        </p:txBody>
      </p:sp>
      <p:sp>
        <p:nvSpPr>
          <p:cNvPr id="4" name="Content Placeholder 3"/>
          <p:cNvSpPr>
            <a:spLocks noGrp="1"/>
          </p:cNvSpPr>
          <p:nvPr>
            <p:ph sz="half" idx="2"/>
          </p:nvPr>
        </p:nvSpPr>
        <p:spPr>
          <a:xfrm>
            <a:off x="6361931" y="1078490"/>
            <a:ext cx="5254335" cy="3771920"/>
          </a:xfrm>
          <a:prstGeom prst="rect">
            <a:avLst/>
          </a:prstGeom>
        </p:spPr>
        <p:txBody>
          <a:bodyPr/>
          <a:lstStyle>
            <a:lvl1pPr marL="0" indent="0">
              <a:lnSpc>
                <a:spcPct val="120000"/>
              </a:lnSpc>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sz="1867"/>
            </a:lvl2pPr>
            <a:lvl3pPr marL="1219139" indent="0">
              <a:buNone/>
              <a:defRPr sz="1867"/>
            </a:lvl3pPr>
            <a:lvl4pPr marL="1828709" indent="0">
              <a:buNone/>
              <a:defRPr sz="1867"/>
            </a:lvl4pPr>
            <a:lvl5pPr marL="2438278" indent="0">
              <a:buNone/>
              <a:defRPr sz="1867"/>
            </a:lvl5pPr>
            <a:lvl6pPr>
              <a:defRPr sz="2400"/>
            </a:lvl6pPr>
            <a:lvl7pPr>
              <a:defRPr sz="2400"/>
            </a:lvl7pPr>
            <a:lvl8pPr>
              <a:defRPr sz="2400"/>
            </a:lvl8pPr>
            <a:lvl9pPr>
              <a:defRPr sz="2400"/>
            </a:lvl9pPr>
          </a:lstStyle>
          <a:p>
            <a:pPr lvl="0"/>
            <a:r>
              <a:rPr lang="it-IT"/>
              <a:t>Click to </a:t>
            </a:r>
            <a:r>
              <a:rPr lang="it-IT" err="1"/>
              <a:t>edit</a:t>
            </a:r>
            <a:r>
              <a:rPr lang="it-IT"/>
              <a:t> Master text </a:t>
            </a:r>
            <a:r>
              <a:rPr lang="it-IT" err="1"/>
              <a:t>styles</a:t>
            </a:r>
            <a:endParaRPr lang="it-IT"/>
          </a:p>
          <a:p>
            <a:pPr lvl="0"/>
            <a:r>
              <a:rPr lang="it-IT"/>
              <a:t>Second </a:t>
            </a:r>
            <a:r>
              <a:rPr lang="it-IT" err="1"/>
              <a:t>level</a:t>
            </a:r>
            <a:endParaRPr lang="it-IT"/>
          </a:p>
          <a:p>
            <a:pPr lvl="0"/>
            <a:r>
              <a:rPr lang="it-IT"/>
              <a:t>Third </a:t>
            </a:r>
            <a:r>
              <a:rPr lang="it-IT" err="1"/>
              <a:t>level</a:t>
            </a:r>
            <a:endParaRPr lang="it-IT"/>
          </a:p>
          <a:p>
            <a:pPr lvl="0"/>
            <a:r>
              <a:rPr lang="it-IT" err="1"/>
              <a:t>Fourth</a:t>
            </a:r>
            <a:r>
              <a:rPr lang="it-IT"/>
              <a:t> </a:t>
            </a:r>
            <a:r>
              <a:rPr lang="it-IT" err="1"/>
              <a:t>level</a:t>
            </a:r>
            <a:endParaRPr lang="it-IT"/>
          </a:p>
          <a:p>
            <a:pPr lvl="0"/>
            <a:r>
              <a:rPr lang="it-IT" err="1"/>
              <a:t>Fifth</a:t>
            </a:r>
            <a:r>
              <a:rPr lang="it-IT"/>
              <a:t> </a:t>
            </a:r>
            <a:r>
              <a:rPr lang="it-IT" err="1"/>
              <a:t>level</a:t>
            </a:r>
            <a:endParaRPr lang="en-US"/>
          </a:p>
        </p:txBody>
      </p:sp>
      <p:sp>
        <p:nvSpPr>
          <p:cNvPr id="7" name="Slide Number Placeholder 6"/>
          <p:cNvSpPr>
            <a:spLocks noGrp="1"/>
          </p:cNvSpPr>
          <p:nvPr>
            <p:ph type="sldNum" sz="quarter" idx="12"/>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defPPr>
              <a:defRPr lang="en-IT"/>
            </a:defPPr>
            <a:lvl1pPr marL="0" algn="ctr" defTabSz="914400" rtl="0" eaLnBrk="1" latinLnBrk="0" hangingPunct="1">
              <a:defRPr sz="1200" b="0" kern="1200">
                <a:solidFill>
                  <a:schemeClr val="accent1"/>
                </a:solidFill>
                <a:latin typeface="Roboto" panose="02000000000000000000" pitchFamily="2" charset="0"/>
                <a:ea typeface="Roboto" panose="02000000000000000000" pitchFamily="2"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82378E-73BB-5342-A055-56BDFDE9791A}" type="slidenum">
              <a:rPr lang="en-US" smtClean="0"/>
              <a:pPr/>
              <a:t>‹N›</a:t>
            </a:fld>
            <a:endParaRPr lang="en-US"/>
          </a:p>
        </p:txBody>
      </p:sp>
      <p:sp>
        <p:nvSpPr>
          <p:cNvPr id="10" name="Text Placeholder 5">
            <a:extLst>
              <a:ext uri="{FF2B5EF4-FFF2-40B4-BE49-F238E27FC236}">
                <a16:creationId xmlns:a16="http://schemas.microsoft.com/office/drawing/2014/main" id="{D561C5EF-5F4A-8546-A2B4-45788290772D}"/>
              </a:ext>
            </a:extLst>
          </p:cNvPr>
          <p:cNvSpPr>
            <a:spLocks noGrp="1"/>
          </p:cNvSpPr>
          <p:nvPr>
            <p:ph type="body" sz="quarter" idx="13"/>
          </p:nvPr>
        </p:nvSpPr>
        <p:spPr>
          <a:xfrm>
            <a:off x="543668" y="4951140"/>
            <a:ext cx="11086051" cy="1405055"/>
          </a:xfrm>
          <a:prstGeom prst="rect">
            <a:avLst/>
          </a:prstGeom>
          <a:solidFill>
            <a:schemeClr val="accent4"/>
          </a:solidFill>
        </p:spPr>
        <p:txBody>
          <a:bodyPr vert="horz" lIns="360000" tIns="360000" rIns="360000" bIns="360000" numCol="1" spcCol="720000" anchor="ctr"/>
          <a:lstStyle>
            <a:lvl1pPr marL="0" indent="0" algn="l">
              <a:lnSpc>
                <a:spcPct val="120000"/>
              </a:lnSpc>
              <a:buFontTx/>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lnSpc>
                <a:spcPct val="200000"/>
              </a:lnSpc>
              <a:buFontTx/>
              <a:buNone/>
              <a:defRPr sz="1600">
                <a:latin typeface="Intro Book"/>
                <a:cs typeface="Intro Book"/>
              </a:defRPr>
            </a:lvl2pPr>
            <a:lvl3pPr marL="1219139" indent="0">
              <a:buFontTx/>
              <a:buNone/>
              <a:defRPr sz="1600">
                <a:latin typeface="Intro Light"/>
                <a:cs typeface="Intro Light"/>
              </a:defRPr>
            </a:lvl3pPr>
            <a:lvl4pPr marL="1828709" indent="0">
              <a:buFontTx/>
              <a:buNone/>
              <a:defRPr sz="1600">
                <a:latin typeface="Intro Light"/>
                <a:cs typeface="Intro Light"/>
              </a:defRPr>
            </a:lvl4pPr>
            <a:lvl5pPr marL="2438278" indent="0">
              <a:buFontTx/>
              <a:buNone/>
              <a:defRPr sz="1600">
                <a:latin typeface="Intro Light"/>
                <a:cs typeface="Intro Light"/>
              </a:defRPr>
            </a:lvl5pPr>
          </a:lstStyle>
          <a:p>
            <a:pPr lvl="0"/>
            <a:r>
              <a:rPr lang="it-IT"/>
              <a:t>Click to </a:t>
            </a:r>
            <a:r>
              <a:rPr lang="it-IT" err="1"/>
              <a:t>edit</a:t>
            </a:r>
            <a:r>
              <a:rPr lang="it-IT"/>
              <a:t> Master</a:t>
            </a:r>
          </a:p>
        </p:txBody>
      </p:sp>
    </p:spTree>
    <p:extLst>
      <p:ext uri="{BB962C8B-B14F-4D97-AF65-F5344CB8AC3E}">
        <p14:creationId xmlns:p14="http://schemas.microsoft.com/office/powerpoint/2010/main" val="24830508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4_Grafici+Tes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a:t>
            </a:r>
            <a:r>
              <a:rPr lang="it-IT" err="1"/>
              <a:t>edit</a:t>
            </a:r>
            <a:r>
              <a:rPr lang="it-IT"/>
              <a:t> Master </a:t>
            </a:r>
            <a:r>
              <a:rPr lang="it-IT" err="1"/>
              <a:t>title</a:t>
            </a:r>
            <a:r>
              <a:rPr lang="it-IT"/>
              <a:t> style</a:t>
            </a:r>
            <a:endParaRPr lang="en-US"/>
          </a:p>
        </p:txBody>
      </p:sp>
      <p:sp>
        <p:nvSpPr>
          <p:cNvPr id="3" name="Content Placeholder 2"/>
          <p:cNvSpPr>
            <a:spLocks noGrp="1"/>
          </p:cNvSpPr>
          <p:nvPr>
            <p:ph sz="half" idx="1"/>
          </p:nvPr>
        </p:nvSpPr>
        <p:spPr>
          <a:xfrm>
            <a:off x="543669" y="2550451"/>
            <a:ext cx="5254335" cy="3771920"/>
          </a:xfrm>
          <a:prstGeom prst="rect">
            <a:avLst/>
          </a:prstGeom>
        </p:spPr>
        <p:txBody>
          <a:bodyPr/>
          <a:lstStyle>
            <a:lvl1pPr marL="0" indent="0">
              <a:lnSpc>
                <a:spcPct val="120000"/>
              </a:lnSpc>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sz="1867">
                <a:latin typeface="Intro Book"/>
                <a:cs typeface="Intro Book"/>
              </a:defRPr>
            </a:lvl2pPr>
            <a:lvl3pPr marL="1219139" indent="0">
              <a:buNone/>
              <a:defRPr sz="1867">
                <a:latin typeface="Intro Book"/>
                <a:cs typeface="Intro Book"/>
              </a:defRPr>
            </a:lvl3pPr>
            <a:lvl4pPr marL="1828709" indent="0">
              <a:buNone/>
              <a:defRPr sz="1867">
                <a:latin typeface="Intro Book"/>
                <a:cs typeface="Intro Book"/>
              </a:defRPr>
            </a:lvl4pPr>
            <a:lvl5pPr marL="2438278" indent="0">
              <a:buNone/>
              <a:defRPr sz="1867">
                <a:latin typeface="Intro Book"/>
                <a:cs typeface="Intro Book"/>
              </a:defRPr>
            </a:lvl5pPr>
            <a:lvl6pPr>
              <a:defRPr sz="2400"/>
            </a:lvl6pPr>
            <a:lvl7pPr>
              <a:defRPr sz="2400"/>
            </a:lvl7pPr>
            <a:lvl8pPr>
              <a:defRPr sz="2400"/>
            </a:lvl8pPr>
            <a:lvl9pPr>
              <a:defRPr sz="2400"/>
            </a:lvl9pPr>
          </a:lstStyle>
          <a:p>
            <a:pPr lvl="0"/>
            <a:r>
              <a:rPr lang="it-IT"/>
              <a:t>Click to </a:t>
            </a:r>
            <a:r>
              <a:rPr lang="it-IT" err="1"/>
              <a:t>edit</a:t>
            </a:r>
            <a:r>
              <a:rPr lang="it-IT"/>
              <a:t> Master text </a:t>
            </a:r>
            <a:r>
              <a:rPr lang="it-IT" err="1"/>
              <a:t>styles</a:t>
            </a:r>
            <a:endParaRPr lang="it-IT"/>
          </a:p>
          <a:p>
            <a:pPr lvl="0"/>
            <a:r>
              <a:rPr lang="it-IT"/>
              <a:t>Second </a:t>
            </a:r>
            <a:r>
              <a:rPr lang="it-IT" err="1"/>
              <a:t>level</a:t>
            </a:r>
            <a:endParaRPr lang="it-IT"/>
          </a:p>
          <a:p>
            <a:pPr lvl="0"/>
            <a:r>
              <a:rPr lang="it-IT"/>
              <a:t>Third </a:t>
            </a:r>
            <a:r>
              <a:rPr lang="it-IT" err="1"/>
              <a:t>level</a:t>
            </a:r>
            <a:endParaRPr lang="it-IT"/>
          </a:p>
          <a:p>
            <a:pPr lvl="0"/>
            <a:r>
              <a:rPr lang="it-IT" err="1"/>
              <a:t>Fourth</a:t>
            </a:r>
            <a:r>
              <a:rPr lang="it-IT"/>
              <a:t> </a:t>
            </a:r>
            <a:r>
              <a:rPr lang="it-IT" err="1"/>
              <a:t>level</a:t>
            </a:r>
            <a:endParaRPr lang="it-IT"/>
          </a:p>
          <a:p>
            <a:pPr lvl="0"/>
            <a:r>
              <a:rPr lang="it-IT" err="1"/>
              <a:t>Fifth</a:t>
            </a:r>
            <a:r>
              <a:rPr lang="it-IT"/>
              <a:t> </a:t>
            </a:r>
            <a:r>
              <a:rPr lang="it-IT" err="1"/>
              <a:t>level</a:t>
            </a:r>
            <a:endParaRPr lang="en-US"/>
          </a:p>
        </p:txBody>
      </p:sp>
      <p:sp>
        <p:nvSpPr>
          <p:cNvPr id="4" name="Content Placeholder 3"/>
          <p:cNvSpPr>
            <a:spLocks noGrp="1"/>
          </p:cNvSpPr>
          <p:nvPr>
            <p:ph sz="half" idx="2"/>
          </p:nvPr>
        </p:nvSpPr>
        <p:spPr>
          <a:xfrm>
            <a:off x="6361931" y="2550451"/>
            <a:ext cx="5254335" cy="3771920"/>
          </a:xfrm>
          <a:prstGeom prst="rect">
            <a:avLst/>
          </a:prstGeom>
        </p:spPr>
        <p:txBody>
          <a:bodyPr/>
          <a:lstStyle>
            <a:lvl1pPr marL="0" indent="0">
              <a:lnSpc>
                <a:spcPct val="120000"/>
              </a:lnSpc>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sz="1867"/>
            </a:lvl2pPr>
            <a:lvl3pPr marL="1219139" indent="0">
              <a:buNone/>
              <a:defRPr sz="1867"/>
            </a:lvl3pPr>
            <a:lvl4pPr marL="1828709" indent="0">
              <a:buNone/>
              <a:defRPr sz="1867"/>
            </a:lvl4pPr>
            <a:lvl5pPr marL="2438278" indent="0">
              <a:buNone/>
              <a:defRPr sz="1867"/>
            </a:lvl5pPr>
            <a:lvl6pPr>
              <a:defRPr sz="2400"/>
            </a:lvl6pPr>
            <a:lvl7pPr>
              <a:defRPr sz="2400"/>
            </a:lvl7pPr>
            <a:lvl8pPr>
              <a:defRPr sz="2400"/>
            </a:lvl8pPr>
            <a:lvl9pPr>
              <a:defRPr sz="2400"/>
            </a:lvl9pPr>
          </a:lstStyle>
          <a:p>
            <a:pPr lvl="0"/>
            <a:r>
              <a:rPr lang="it-IT"/>
              <a:t>Click to </a:t>
            </a:r>
            <a:r>
              <a:rPr lang="it-IT" err="1"/>
              <a:t>edit</a:t>
            </a:r>
            <a:r>
              <a:rPr lang="it-IT"/>
              <a:t> Master text </a:t>
            </a:r>
            <a:r>
              <a:rPr lang="it-IT" err="1"/>
              <a:t>styles</a:t>
            </a:r>
            <a:endParaRPr lang="it-IT"/>
          </a:p>
          <a:p>
            <a:pPr lvl="0"/>
            <a:r>
              <a:rPr lang="it-IT"/>
              <a:t>Second </a:t>
            </a:r>
            <a:r>
              <a:rPr lang="it-IT" err="1"/>
              <a:t>level</a:t>
            </a:r>
            <a:endParaRPr lang="it-IT"/>
          </a:p>
          <a:p>
            <a:pPr lvl="0"/>
            <a:r>
              <a:rPr lang="it-IT"/>
              <a:t>Third </a:t>
            </a:r>
            <a:r>
              <a:rPr lang="it-IT" err="1"/>
              <a:t>level</a:t>
            </a:r>
            <a:endParaRPr lang="it-IT"/>
          </a:p>
          <a:p>
            <a:pPr lvl="0"/>
            <a:r>
              <a:rPr lang="it-IT" err="1"/>
              <a:t>Fourth</a:t>
            </a:r>
            <a:r>
              <a:rPr lang="it-IT"/>
              <a:t> </a:t>
            </a:r>
            <a:r>
              <a:rPr lang="it-IT" err="1"/>
              <a:t>level</a:t>
            </a:r>
            <a:endParaRPr lang="it-IT"/>
          </a:p>
          <a:p>
            <a:pPr lvl="0"/>
            <a:r>
              <a:rPr lang="it-IT" err="1"/>
              <a:t>Fifth</a:t>
            </a:r>
            <a:r>
              <a:rPr lang="it-IT"/>
              <a:t> </a:t>
            </a:r>
            <a:r>
              <a:rPr lang="it-IT" err="1"/>
              <a:t>level</a:t>
            </a:r>
            <a:endParaRPr lang="en-US"/>
          </a:p>
        </p:txBody>
      </p:sp>
      <p:sp>
        <p:nvSpPr>
          <p:cNvPr id="7" name="Slide Number Placeholder 6"/>
          <p:cNvSpPr>
            <a:spLocks noGrp="1"/>
          </p:cNvSpPr>
          <p:nvPr>
            <p:ph type="sldNum" sz="quarter" idx="12"/>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defPPr>
              <a:defRPr lang="en-IT"/>
            </a:defPPr>
            <a:lvl1pPr marL="0" algn="ctr" defTabSz="914400" rtl="0" eaLnBrk="1" latinLnBrk="0" hangingPunct="1">
              <a:defRPr sz="1200" b="0" kern="1200">
                <a:solidFill>
                  <a:schemeClr val="accent1"/>
                </a:solidFill>
                <a:latin typeface="Roboto" panose="02000000000000000000" pitchFamily="2" charset="0"/>
                <a:ea typeface="Roboto" panose="02000000000000000000" pitchFamily="2"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82378E-73BB-5342-A055-56BDFDE9791A}" type="slidenum">
              <a:rPr lang="en-US" smtClean="0"/>
              <a:pPr/>
              <a:t>‹N›</a:t>
            </a:fld>
            <a:endParaRPr lang="en-US"/>
          </a:p>
        </p:txBody>
      </p:sp>
      <p:sp>
        <p:nvSpPr>
          <p:cNvPr id="8" name="Text Placeholder 5">
            <a:extLst>
              <a:ext uri="{FF2B5EF4-FFF2-40B4-BE49-F238E27FC236}">
                <a16:creationId xmlns:a16="http://schemas.microsoft.com/office/drawing/2014/main" id="{368B5464-C6A3-734B-AE42-CE54A5D2887D}"/>
              </a:ext>
            </a:extLst>
          </p:cNvPr>
          <p:cNvSpPr>
            <a:spLocks noGrp="1"/>
          </p:cNvSpPr>
          <p:nvPr>
            <p:ph type="body" sz="quarter" idx="13"/>
          </p:nvPr>
        </p:nvSpPr>
        <p:spPr>
          <a:xfrm>
            <a:off x="543668" y="1044000"/>
            <a:ext cx="11072107" cy="1372382"/>
          </a:xfrm>
          <a:prstGeom prst="rect">
            <a:avLst/>
          </a:prstGeom>
        </p:spPr>
        <p:txBody>
          <a:bodyPr vert="horz" numCol="1"/>
          <a:lstStyle>
            <a:lvl1pPr marL="0" indent="0">
              <a:lnSpc>
                <a:spcPct val="120000"/>
              </a:lnSpc>
              <a:buFontTx/>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lnSpc>
                <a:spcPct val="200000"/>
              </a:lnSpc>
              <a:buFontTx/>
              <a:buNone/>
              <a:defRPr sz="1600">
                <a:latin typeface="Intro Book"/>
                <a:cs typeface="Intro Book"/>
              </a:defRPr>
            </a:lvl2pPr>
            <a:lvl3pPr marL="1219139" indent="0">
              <a:buFontTx/>
              <a:buNone/>
              <a:defRPr sz="1600">
                <a:latin typeface="Intro Light"/>
                <a:cs typeface="Intro Light"/>
              </a:defRPr>
            </a:lvl3pPr>
            <a:lvl4pPr marL="1828709" indent="0">
              <a:buFontTx/>
              <a:buNone/>
              <a:defRPr sz="1600">
                <a:latin typeface="Intro Light"/>
                <a:cs typeface="Intro Light"/>
              </a:defRPr>
            </a:lvl4pPr>
            <a:lvl5pPr marL="2438278" indent="0">
              <a:buFontTx/>
              <a:buNone/>
              <a:defRPr sz="1600">
                <a:latin typeface="Intro Light"/>
                <a:cs typeface="Intro Light"/>
              </a:defRPr>
            </a:lvl5pPr>
          </a:lstStyle>
          <a:p>
            <a:pPr lvl="0"/>
            <a:r>
              <a:rPr lang="it-IT"/>
              <a:t>Click to </a:t>
            </a:r>
            <a:r>
              <a:rPr lang="it-IT" err="1"/>
              <a:t>edit</a:t>
            </a:r>
            <a:r>
              <a:rPr lang="it-IT"/>
              <a:t> Master text </a:t>
            </a:r>
            <a:r>
              <a:rPr lang="it-IT" err="1"/>
              <a:t>styles</a:t>
            </a:r>
            <a:endParaRPr lang="it-IT"/>
          </a:p>
          <a:p>
            <a:pPr lvl="0"/>
            <a:r>
              <a:rPr lang="it-IT"/>
              <a:t>Second </a:t>
            </a:r>
            <a:r>
              <a:rPr lang="it-IT" err="1"/>
              <a:t>level</a:t>
            </a:r>
            <a:endParaRPr lang="it-IT"/>
          </a:p>
          <a:p>
            <a:pPr lvl="0"/>
            <a:r>
              <a:rPr lang="it-IT"/>
              <a:t>Third </a:t>
            </a:r>
            <a:r>
              <a:rPr lang="it-IT" err="1"/>
              <a:t>level</a:t>
            </a:r>
            <a:endParaRPr lang="it-IT"/>
          </a:p>
        </p:txBody>
      </p:sp>
    </p:spTree>
    <p:extLst>
      <p:ext uri="{BB962C8B-B14F-4D97-AF65-F5344CB8AC3E}">
        <p14:creationId xmlns:p14="http://schemas.microsoft.com/office/powerpoint/2010/main" val="32616997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olo - contenuto - note">
    <p:spTree>
      <p:nvGrpSpPr>
        <p:cNvPr id="1" name=""/>
        <p:cNvGrpSpPr/>
        <p:nvPr/>
      </p:nvGrpSpPr>
      <p:grpSpPr>
        <a:xfrm>
          <a:off x="0" y="0"/>
          <a:ext cx="0" cy="0"/>
          <a:chOff x="0" y="0"/>
          <a:chExt cx="0" cy="0"/>
        </a:xfrm>
      </p:grpSpPr>
      <p:sp>
        <p:nvSpPr>
          <p:cNvPr id="6" name="Segnaposto testo 12"/>
          <p:cNvSpPr>
            <a:spLocks noGrp="1"/>
          </p:cNvSpPr>
          <p:nvPr>
            <p:ph type="body" sz="quarter" idx="13"/>
          </p:nvPr>
        </p:nvSpPr>
        <p:spPr>
          <a:xfrm rot="16200000">
            <a:off x="-1666735" y="4537720"/>
            <a:ext cx="3888432" cy="230832"/>
          </a:xfrm>
        </p:spPr>
        <p:txBody>
          <a:bodyPr/>
          <a:lstStyle>
            <a:lvl1pPr marL="0" indent="0">
              <a:buNone/>
              <a:defRPr sz="900"/>
            </a:lvl1pPr>
          </a:lstStyle>
          <a:p>
            <a:pPr lvl="0"/>
            <a:r>
              <a:rPr lang="it-IT"/>
              <a:t>Fare clic per modificare stili del testo dello schema</a:t>
            </a:r>
          </a:p>
        </p:txBody>
      </p:sp>
      <p:sp>
        <p:nvSpPr>
          <p:cNvPr id="8" name="Segnaposto testo 7"/>
          <p:cNvSpPr>
            <a:spLocks noGrp="1"/>
          </p:cNvSpPr>
          <p:nvPr>
            <p:ph type="body" sz="quarter" idx="14"/>
          </p:nvPr>
        </p:nvSpPr>
        <p:spPr>
          <a:xfrm>
            <a:off x="335360" y="1232466"/>
            <a:ext cx="7584843" cy="627864"/>
          </a:xfrm>
        </p:spPr>
        <p:txBody>
          <a:bodyPr/>
          <a:lstStyle>
            <a:lvl1pPr marL="0" indent="0">
              <a:buNone/>
              <a:defRPr sz="1800"/>
            </a:lvl1pPr>
          </a:lstStyle>
          <a:p>
            <a:pPr lvl="0"/>
            <a:r>
              <a:rPr lang="it-IT"/>
              <a:t>Fare clic per modificare stili del testo dello schema</a:t>
            </a:r>
          </a:p>
          <a:p>
            <a:pPr lvl="1"/>
            <a:r>
              <a:rPr lang="it-IT"/>
              <a:t>Secondo livello</a:t>
            </a:r>
          </a:p>
        </p:txBody>
      </p:sp>
      <p:sp>
        <p:nvSpPr>
          <p:cNvPr id="3" name="Titolo 2"/>
          <p:cNvSpPr>
            <a:spLocks noGrp="1"/>
          </p:cNvSpPr>
          <p:nvPr>
            <p:ph type="title"/>
          </p:nvPr>
        </p:nvSpPr>
        <p:spPr/>
        <p:txBody>
          <a:bodyPr/>
          <a:lstStyle/>
          <a:p>
            <a:r>
              <a:rPr lang="it-IT"/>
              <a:t>Fare clic per modificare lo stile del titolo</a:t>
            </a:r>
          </a:p>
        </p:txBody>
      </p:sp>
      <p:sp>
        <p:nvSpPr>
          <p:cNvPr id="14" name="Segnaposto numero diapositiva 5"/>
          <p:cNvSpPr>
            <a:spLocks noGrp="1"/>
          </p:cNvSpPr>
          <p:nvPr>
            <p:ph type="sldNum" sz="quarter" idx="4"/>
          </p:nvPr>
        </p:nvSpPr>
        <p:spPr>
          <a:xfrm>
            <a:off x="9264651" y="6597651"/>
            <a:ext cx="2844800" cy="276225"/>
          </a:xfrm>
          <a:prstGeom prst="rect">
            <a:avLst/>
          </a:prstGeom>
        </p:spPr>
        <p:txBody>
          <a:bodyPr vert="horz" lIns="91440" tIns="45720" rIns="91440" bIns="45720" rtlCol="0" anchor="ctr">
            <a:spAutoFit/>
          </a:bodyPr>
          <a:lstStyle>
            <a:lvl1pPr algn="r" fontAlgn="auto">
              <a:spcBef>
                <a:spcPts val="0"/>
              </a:spcBef>
              <a:spcAft>
                <a:spcPts val="0"/>
              </a:spcAft>
              <a:defRPr sz="1200">
                <a:solidFill>
                  <a:schemeClr val="tx1">
                    <a:tint val="75000"/>
                  </a:schemeClr>
                </a:solidFill>
                <a:latin typeface="+mn-lt"/>
                <a:cs typeface="+mn-cs"/>
              </a:defRPr>
            </a:lvl1pPr>
          </a:lstStyle>
          <a:p>
            <a:pPr>
              <a:defRPr/>
            </a:pPr>
            <a:fld id="{B78D62BB-5BC3-4D97-BA86-8828E5F26411}" type="slidenum">
              <a:rPr lang="it-IT">
                <a:solidFill>
                  <a:srgbClr val="003366">
                    <a:tint val="75000"/>
                  </a:srgbClr>
                </a:solidFill>
              </a:rPr>
              <a:pPr>
                <a:defRPr/>
              </a:pPr>
              <a:t>‹N›</a:t>
            </a:fld>
            <a:endParaRPr lang="it-IT">
              <a:solidFill>
                <a:srgbClr val="003366">
                  <a:tint val="75000"/>
                </a:srgbClr>
              </a:solidFill>
            </a:endParaRPr>
          </a:p>
        </p:txBody>
      </p:sp>
    </p:spTree>
    <p:extLst>
      <p:ext uri="{BB962C8B-B14F-4D97-AF65-F5344CB8AC3E}">
        <p14:creationId xmlns:p14="http://schemas.microsoft.com/office/powerpoint/2010/main" val="1963561575"/>
      </p:ext>
    </p:extLst>
  </p:cSld>
  <p:clrMapOvr>
    <a:masterClrMapping/>
  </p:clrMapOvr>
  <p:transition>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0_Titolo e contenuto">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92A28DB5-D8F4-A54C-A451-BCEF47B119B9}"/>
              </a:ext>
            </a:extLst>
          </p:cNvPr>
          <p:cNvSpPr>
            <a:spLocks noGrp="1"/>
          </p:cNvSpPr>
          <p:nvPr>
            <p:ph sz="half" idx="2"/>
          </p:nvPr>
        </p:nvSpPr>
        <p:spPr>
          <a:xfrm>
            <a:off x="5352588" y="1546841"/>
            <a:ext cx="5595317" cy="4379296"/>
          </a:xfrm>
          <a:prstGeom prst="rect">
            <a:avLst/>
          </a:prstGeom>
        </p:spPr>
        <p:txBody>
          <a:bodyPr/>
          <a:lstStyle>
            <a:lvl1pPr marL="0" indent="0">
              <a:lnSpc>
                <a:spcPct val="120000"/>
              </a:lnSpc>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buNone/>
              <a:defRPr sz="1867"/>
            </a:lvl2pPr>
            <a:lvl3pPr marL="1219139" indent="0">
              <a:buNone/>
              <a:defRPr sz="1867"/>
            </a:lvl3pPr>
            <a:lvl4pPr marL="1828709" indent="0">
              <a:buNone/>
              <a:defRPr sz="1867"/>
            </a:lvl4pPr>
            <a:lvl5pPr marL="2438278" indent="0">
              <a:buNone/>
              <a:defRPr sz="1867"/>
            </a:lvl5pPr>
            <a:lvl6pPr>
              <a:defRPr sz="2400"/>
            </a:lvl6pPr>
            <a:lvl7pPr>
              <a:defRPr sz="2400"/>
            </a:lvl7pPr>
            <a:lvl8pPr>
              <a:defRPr sz="2400"/>
            </a:lvl8pPr>
            <a:lvl9pPr>
              <a:defRPr sz="2400"/>
            </a:lvl9pPr>
          </a:lstStyle>
          <a:p>
            <a:pPr lvl="0"/>
            <a:r>
              <a:rPr lang="it-IT"/>
              <a:t>Click to </a:t>
            </a:r>
            <a:r>
              <a:rPr lang="it-IT" err="1"/>
              <a:t>edit</a:t>
            </a:r>
            <a:r>
              <a:rPr lang="it-IT"/>
              <a:t> Master text </a:t>
            </a:r>
            <a:r>
              <a:rPr lang="it-IT" err="1"/>
              <a:t>styles</a:t>
            </a:r>
            <a:endParaRPr lang="it-IT"/>
          </a:p>
          <a:p>
            <a:pPr lvl="0"/>
            <a:r>
              <a:rPr lang="it-IT"/>
              <a:t>Second </a:t>
            </a:r>
            <a:r>
              <a:rPr lang="it-IT" err="1"/>
              <a:t>level</a:t>
            </a:r>
            <a:endParaRPr lang="it-IT"/>
          </a:p>
          <a:p>
            <a:pPr lvl="0"/>
            <a:r>
              <a:rPr lang="it-IT"/>
              <a:t>Third </a:t>
            </a:r>
            <a:r>
              <a:rPr lang="it-IT" err="1"/>
              <a:t>level</a:t>
            </a:r>
            <a:endParaRPr lang="it-IT"/>
          </a:p>
          <a:p>
            <a:pPr lvl="0"/>
            <a:r>
              <a:rPr lang="it-IT" err="1"/>
              <a:t>Fourth</a:t>
            </a:r>
            <a:r>
              <a:rPr lang="it-IT"/>
              <a:t> </a:t>
            </a:r>
            <a:r>
              <a:rPr lang="it-IT" err="1"/>
              <a:t>level</a:t>
            </a:r>
            <a:endParaRPr lang="it-IT"/>
          </a:p>
          <a:p>
            <a:pPr lvl="0"/>
            <a:r>
              <a:rPr lang="it-IT" err="1"/>
              <a:t>Fifth</a:t>
            </a:r>
            <a:r>
              <a:rPr lang="it-IT"/>
              <a:t> </a:t>
            </a:r>
            <a:r>
              <a:rPr lang="it-IT" err="1"/>
              <a:t>level</a:t>
            </a:r>
            <a:endParaRPr lang="en-US"/>
          </a:p>
        </p:txBody>
      </p:sp>
      <p:sp>
        <p:nvSpPr>
          <p:cNvPr id="9" name="Text Placeholder 5">
            <a:extLst>
              <a:ext uri="{FF2B5EF4-FFF2-40B4-BE49-F238E27FC236}">
                <a16:creationId xmlns:a16="http://schemas.microsoft.com/office/drawing/2014/main" id="{7F558286-195D-6248-95EB-7C5F6E010663}"/>
              </a:ext>
            </a:extLst>
          </p:cNvPr>
          <p:cNvSpPr>
            <a:spLocks noGrp="1"/>
          </p:cNvSpPr>
          <p:nvPr>
            <p:ph type="body" sz="quarter" idx="13" hasCustomPrompt="1"/>
          </p:nvPr>
        </p:nvSpPr>
        <p:spPr>
          <a:xfrm>
            <a:off x="491791" y="1546847"/>
            <a:ext cx="4102527" cy="4379297"/>
          </a:xfrm>
          <a:prstGeom prst="rect">
            <a:avLst/>
          </a:prstGeom>
        </p:spPr>
        <p:txBody>
          <a:bodyPr vert="horz" numCol="1" spcCol="1080000"/>
          <a:lstStyle>
            <a:lvl1pPr marL="0" indent="0">
              <a:lnSpc>
                <a:spcPct val="100000"/>
              </a:lnSpc>
              <a:buFontTx/>
              <a:buNone/>
              <a:defRPr sz="3200" b="1">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lnSpc>
                <a:spcPct val="200000"/>
              </a:lnSpc>
              <a:buFontTx/>
              <a:buNone/>
              <a:defRPr sz="1600">
                <a:latin typeface="Intro Book"/>
                <a:cs typeface="Intro Book"/>
              </a:defRPr>
            </a:lvl2pPr>
            <a:lvl3pPr marL="1219139" indent="0">
              <a:buFontTx/>
              <a:buNone/>
              <a:defRPr sz="1600">
                <a:latin typeface="Intro Light"/>
                <a:cs typeface="Intro Light"/>
              </a:defRPr>
            </a:lvl3pPr>
            <a:lvl4pPr marL="1828709" indent="0">
              <a:buFontTx/>
              <a:buNone/>
              <a:defRPr sz="1600">
                <a:latin typeface="Intro Light"/>
                <a:cs typeface="Intro Light"/>
              </a:defRPr>
            </a:lvl4pPr>
            <a:lvl5pPr marL="2438278" indent="0">
              <a:buFontTx/>
              <a:buNone/>
              <a:defRPr sz="1600">
                <a:latin typeface="Intro Light"/>
                <a:cs typeface="Intro Light"/>
              </a:defRPr>
            </a:lvl5pPr>
          </a:lstStyle>
          <a:p>
            <a:pPr lvl="0"/>
            <a:r>
              <a:rPr lang="it-IT"/>
              <a:t>Click to </a:t>
            </a:r>
            <a:r>
              <a:rPr lang="it-IT" err="1"/>
              <a:t>edit</a:t>
            </a:r>
            <a:r>
              <a:rPr lang="it-IT"/>
              <a:t> Master text </a:t>
            </a:r>
            <a:r>
              <a:rPr lang="it-IT" err="1"/>
              <a:t>styles</a:t>
            </a:r>
            <a:endParaRPr lang="it-IT"/>
          </a:p>
        </p:txBody>
      </p:sp>
      <p:sp>
        <p:nvSpPr>
          <p:cNvPr id="6" name="Title Placeholder 1">
            <a:extLst>
              <a:ext uri="{FF2B5EF4-FFF2-40B4-BE49-F238E27FC236}">
                <a16:creationId xmlns:a16="http://schemas.microsoft.com/office/drawing/2014/main" id="{9D85250E-97AE-914E-AD0B-17DFDC9FE015}"/>
              </a:ext>
            </a:extLst>
          </p:cNvPr>
          <p:cNvSpPr>
            <a:spLocks noGrp="1"/>
          </p:cNvSpPr>
          <p:nvPr>
            <p:ph type="title"/>
          </p:nvPr>
        </p:nvSpPr>
        <p:spPr>
          <a:xfrm>
            <a:off x="760959" y="318875"/>
            <a:ext cx="9162701" cy="373476"/>
          </a:xfrm>
          <a:prstGeom prst="rect">
            <a:avLst/>
          </a:prstGeom>
        </p:spPr>
        <p:txBody>
          <a:bodyPr vert="horz" lIns="91440" tIns="45720" rIns="91440" bIns="45720" rtlCol="0" anchor="ctr">
            <a:noAutofit/>
          </a:bodyPr>
          <a:lstStyle/>
          <a:p>
            <a:r>
              <a:rPr lang="it-IT"/>
              <a:t>Click to </a:t>
            </a:r>
            <a:r>
              <a:rPr lang="it-IT" err="1"/>
              <a:t>edit</a:t>
            </a:r>
            <a:r>
              <a:rPr lang="it-IT"/>
              <a:t> Master </a:t>
            </a:r>
            <a:r>
              <a:rPr lang="it-IT" err="1"/>
              <a:t>title</a:t>
            </a:r>
            <a:r>
              <a:rPr lang="it-IT"/>
              <a:t> style</a:t>
            </a:r>
            <a:endParaRPr lang="en-US"/>
          </a:p>
        </p:txBody>
      </p:sp>
      <p:sp>
        <p:nvSpPr>
          <p:cNvPr id="7" name="Slide Number Placeholder 5">
            <a:extLst>
              <a:ext uri="{FF2B5EF4-FFF2-40B4-BE49-F238E27FC236}">
                <a16:creationId xmlns:a16="http://schemas.microsoft.com/office/drawing/2014/main" id="{D8C9DDCE-6420-3743-B57D-F44110973BE9}"/>
              </a:ext>
            </a:extLst>
          </p:cNvPr>
          <p:cNvSpPr>
            <a:spLocks noGrp="1" noChangeAspect="1"/>
          </p:cNvSpPr>
          <p:nvPr>
            <p:ph type="sldNum" sz="quarter" idx="4"/>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lvl1pPr algn="ctr">
              <a:defRPr sz="1200" b="0">
                <a:solidFill>
                  <a:schemeClr val="accent1"/>
                </a:solidFill>
                <a:latin typeface="Roboto" panose="02000000000000000000" pitchFamily="2" charset="0"/>
                <a:ea typeface="Roboto" panose="02000000000000000000" pitchFamily="2" charset="0"/>
                <a:cs typeface="Calibri" panose="020F0502020204030204" pitchFamily="34" charset="0"/>
              </a:defRPr>
            </a:lvl1pPr>
          </a:lstStyle>
          <a:p>
            <a:fld id="{7C82378E-73BB-5342-A055-56BDFDE9791A}" type="slidenum">
              <a:rPr lang="en-US" smtClean="0"/>
              <a:pPr/>
              <a:t>‹N›</a:t>
            </a:fld>
            <a:endParaRPr lang="en-US"/>
          </a:p>
        </p:txBody>
      </p:sp>
    </p:spTree>
    <p:extLst>
      <p:ext uri="{BB962C8B-B14F-4D97-AF65-F5344CB8AC3E}">
        <p14:creationId xmlns:p14="http://schemas.microsoft.com/office/powerpoint/2010/main" val="42818029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cSld name="Cover - blu">
    <p:bg>
      <p:bgPr>
        <a:solidFill>
          <a:schemeClr val="bg1"/>
        </a:solidFill>
        <a:effectLst/>
      </p:bgPr>
    </p:bg>
    <p:spTree>
      <p:nvGrpSpPr>
        <p:cNvPr id="1" name=""/>
        <p:cNvGrpSpPr/>
        <p:nvPr/>
      </p:nvGrpSpPr>
      <p:grpSpPr>
        <a:xfrm>
          <a:off x="0" y="0"/>
          <a:ext cx="0" cy="0"/>
          <a:chOff x="0" y="0"/>
          <a:chExt cx="0" cy="0"/>
        </a:xfrm>
      </p:grpSpPr>
      <p:sp>
        <p:nvSpPr>
          <p:cNvPr id="2" name="Graphic 34">
            <a:extLst>
              <a:ext uri="{FF2B5EF4-FFF2-40B4-BE49-F238E27FC236}">
                <a16:creationId xmlns:a16="http://schemas.microsoft.com/office/drawing/2014/main" id="{9161DB1C-0C85-87C9-586E-51548061EEA2}"/>
              </a:ext>
            </a:extLst>
          </p:cNvPr>
          <p:cNvSpPr/>
          <p:nvPr/>
        </p:nvSpPr>
        <p:spPr>
          <a:xfrm>
            <a:off x="6732671" y="-1"/>
            <a:ext cx="5459330" cy="6858001"/>
          </a:xfrm>
          <a:custGeom>
            <a:avLst/>
            <a:gdLst>
              <a:gd name="connsiteX0" fmla="*/ 1435040 w 6495756"/>
              <a:gd name="connsiteY0" fmla="*/ 0 h 6858000"/>
              <a:gd name="connsiteX1" fmla="*/ 539442 w 6495756"/>
              <a:gd name="connsiteY1" fmla="*/ 1738172 h 6858000"/>
              <a:gd name="connsiteX2" fmla="*/ 0 w 6495756"/>
              <a:gd name="connsiteY2" fmla="*/ 3429000 h 6858000"/>
              <a:gd name="connsiteX3" fmla="*/ 567848 w 6495756"/>
              <a:gd name="connsiteY3" fmla="*/ 5119829 h 6858000"/>
              <a:gd name="connsiteX4" fmla="*/ 1548664 w 6495756"/>
              <a:gd name="connsiteY4" fmla="*/ 6858000 h 6858000"/>
              <a:gd name="connsiteX5" fmla="*/ 6495757 w 6495756"/>
              <a:gd name="connsiteY5" fmla="*/ 6858000 h 6858000"/>
              <a:gd name="connsiteX6" fmla="*/ 6495757 w 6495756"/>
              <a:gd name="connsiteY6" fmla="*/ 0 h 6858000"/>
              <a:gd name="connsiteX7" fmla="*/ 1435040 w 6495756"/>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95756" h="6858000">
                <a:moveTo>
                  <a:pt x="1435040" y="0"/>
                </a:moveTo>
                <a:cubicBezTo>
                  <a:pt x="1435040" y="0"/>
                  <a:pt x="1164034" y="860632"/>
                  <a:pt x="539442" y="1738172"/>
                </a:cubicBezTo>
                <a:cubicBezTo>
                  <a:pt x="539442" y="1738172"/>
                  <a:pt x="0" y="2388667"/>
                  <a:pt x="0" y="3429000"/>
                </a:cubicBezTo>
                <a:cubicBezTo>
                  <a:pt x="0" y="4562735"/>
                  <a:pt x="567848" y="5119829"/>
                  <a:pt x="567848" y="5119829"/>
                </a:cubicBezTo>
                <a:cubicBezTo>
                  <a:pt x="567848" y="5119829"/>
                  <a:pt x="1460876" y="6250452"/>
                  <a:pt x="1548664" y="6858000"/>
                </a:cubicBezTo>
                <a:lnTo>
                  <a:pt x="6495757" y="6858000"/>
                </a:lnTo>
                <a:lnTo>
                  <a:pt x="6495757" y="0"/>
                </a:lnTo>
                <a:lnTo>
                  <a:pt x="1435040" y="0"/>
                </a:lnTo>
                <a:close/>
              </a:path>
            </a:pathLst>
          </a:custGeom>
          <a:solidFill>
            <a:schemeClr val="accent2"/>
          </a:solidFill>
          <a:ln w="23492" cap="flat">
            <a:noFill/>
            <a:prstDash val="solid"/>
            <a:miter/>
          </a:ln>
        </p:spPr>
        <p:txBody>
          <a:bodyPr rtlCol="0" anchor="ctr"/>
          <a:lstStyle/>
          <a:p>
            <a:endParaRPr lang="fr-FR">
              <a:solidFill>
                <a:schemeClr val="accent2"/>
              </a:solidFill>
            </a:endParaRPr>
          </a:p>
        </p:txBody>
      </p:sp>
      <p:sp>
        <p:nvSpPr>
          <p:cNvPr id="13" name="Picture Placeholder 12">
            <a:extLst>
              <a:ext uri="{FF2B5EF4-FFF2-40B4-BE49-F238E27FC236}">
                <a16:creationId xmlns:a16="http://schemas.microsoft.com/office/drawing/2014/main" id="{8FE776F1-101F-8B86-E5C5-D50659D33482}"/>
              </a:ext>
            </a:extLst>
          </p:cNvPr>
          <p:cNvSpPr>
            <a:spLocks noGrp="1"/>
          </p:cNvSpPr>
          <p:nvPr>
            <p:ph type="pic" sz="quarter" idx="10" hasCustomPrompt="1"/>
          </p:nvPr>
        </p:nvSpPr>
        <p:spPr>
          <a:xfrm>
            <a:off x="7014509" y="605835"/>
            <a:ext cx="5177492" cy="5645740"/>
          </a:xfrm>
          <a:custGeom>
            <a:avLst/>
            <a:gdLst>
              <a:gd name="connsiteX0" fmla="*/ 2823164 w 5177492"/>
              <a:gd name="connsiteY0" fmla="*/ 0 h 5645740"/>
              <a:gd name="connsiteX1" fmla="*/ 5177492 w 5177492"/>
              <a:gd name="connsiteY1" fmla="*/ 0 h 5645740"/>
              <a:gd name="connsiteX2" fmla="*/ 5177492 w 5177492"/>
              <a:gd name="connsiteY2" fmla="*/ 5645740 h 5645740"/>
              <a:gd name="connsiteX3" fmla="*/ 2811499 w 5177492"/>
              <a:gd name="connsiteY3" fmla="*/ 5645740 h 5645740"/>
              <a:gd name="connsiteX4" fmla="*/ 2534512 w 5177492"/>
              <a:gd name="connsiteY4" fmla="*/ 5631754 h 5645740"/>
              <a:gd name="connsiteX5" fmla="*/ 14575 w 5177492"/>
              <a:gd name="connsiteY5" fmla="*/ 3111816 h 5645740"/>
              <a:gd name="connsiteX6" fmla="*/ 0 w 5177492"/>
              <a:gd name="connsiteY6" fmla="*/ 2823185 h 5645740"/>
              <a:gd name="connsiteX7" fmla="*/ 0 w 5177492"/>
              <a:gd name="connsiteY7" fmla="*/ 2823144 h 5645740"/>
              <a:gd name="connsiteX8" fmla="*/ 14575 w 5177492"/>
              <a:gd name="connsiteY8" fmla="*/ 2534513 h 5645740"/>
              <a:gd name="connsiteX9" fmla="*/ 2823164 w 5177492"/>
              <a:gd name="connsiteY9" fmla="*/ 0 h 564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7492" h="5645740">
                <a:moveTo>
                  <a:pt x="2823164" y="0"/>
                </a:moveTo>
                <a:lnTo>
                  <a:pt x="5177492" y="0"/>
                </a:lnTo>
                <a:lnTo>
                  <a:pt x="5177492" y="5645740"/>
                </a:lnTo>
                <a:lnTo>
                  <a:pt x="2811499" y="5645740"/>
                </a:lnTo>
                <a:lnTo>
                  <a:pt x="2534512" y="5631754"/>
                </a:lnTo>
                <a:cubicBezTo>
                  <a:pt x="1205821" y="5496818"/>
                  <a:pt x="149511" y="4440508"/>
                  <a:pt x="14575" y="3111816"/>
                </a:cubicBezTo>
                <a:lnTo>
                  <a:pt x="0" y="2823185"/>
                </a:lnTo>
                <a:lnTo>
                  <a:pt x="0" y="2823144"/>
                </a:lnTo>
                <a:lnTo>
                  <a:pt x="14575" y="2534513"/>
                </a:lnTo>
                <a:cubicBezTo>
                  <a:pt x="159149" y="1110915"/>
                  <a:pt x="1361423" y="0"/>
                  <a:pt x="2823164" y="0"/>
                </a:cubicBezTo>
                <a:close/>
              </a:path>
            </a:pathLst>
          </a:custGeom>
        </p:spPr>
        <p:txBody>
          <a:bodyPr wrap="square" anchor="ctr" anchorCtr="0">
            <a:noAutofit/>
          </a:bodyPr>
          <a:lstStyle>
            <a:lvl1pPr marL="0" indent="0" algn="ctr">
              <a:buNone/>
              <a:defRPr/>
            </a:lvl1pPr>
          </a:lstStyle>
          <a:p>
            <a:r>
              <a:rPr lang="fr-FR"/>
              <a:t>Click to </a:t>
            </a:r>
            <a:r>
              <a:rPr lang="fr-FR" err="1"/>
              <a:t>add</a:t>
            </a:r>
            <a:r>
              <a:rPr lang="fr-FR"/>
              <a:t> a </a:t>
            </a:r>
            <a:r>
              <a:rPr lang="fr-FR" err="1"/>
              <a:t>picture</a:t>
            </a:r>
            <a:endParaRPr lang="fr-FR"/>
          </a:p>
        </p:txBody>
      </p:sp>
      <p:sp>
        <p:nvSpPr>
          <p:cNvPr id="8" name="Title 1">
            <a:extLst>
              <a:ext uri="{FF2B5EF4-FFF2-40B4-BE49-F238E27FC236}">
                <a16:creationId xmlns:a16="http://schemas.microsoft.com/office/drawing/2014/main" id="{25BD3317-BD59-1D30-BABF-F4EEB19F3506}"/>
              </a:ext>
            </a:extLst>
          </p:cNvPr>
          <p:cNvSpPr>
            <a:spLocks noGrp="1"/>
          </p:cNvSpPr>
          <p:nvPr>
            <p:ph type="title" hasCustomPrompt="1"/>
          </p:nvPr>
        </p:nvSpPr>
        <p:spPr>
          <a:xfrm>
            <a:off x="810883" y="2179106"/>
            <a:ext cx="4927241" cy="1440394"/>
          </a:xfrm>
          <a:prstGeom prst="rect">
            <a:avLst/>
          </a:prstGeom>
        </p:spPr>
        <p:txBody>
          <a:bodyPr wrap="square" anchor="b" anchorCtr="0">
            <a:spAutoFit/>
          </a:bodyPr>
          <a:lstStyle>
            <a:lvl1pPr>
              <a:defRPr sz="4800" b="1">
                <a:solidFill>
                  <a:srgbClr val="010444"/>
                </a:solidFill>
              </a:defRPr>
            </a:lvl1pPr>
          </a:lstStyle>
          <a:p>
            <a:r>
              <a:rPr lang="en-US" err="1"/>
              <a:t>titolo</a:t>
            </a:r>
            <a:r>
              <a:rPr lang="en-US"/>
              <a:t> </a:t>
            </a:r>
            <a:br>
              <a:rPr lang="en-US"/>
            </a:br>
            <a:r>
              <a:rPr lang="en-US" err="1"/>
              <a:t>principale</a:t>
            </a:r>
            <a:endParaRPr lang="fr-FR"/>
          </a:p>
        </p:txBody>
      </p:sp>
      <p:sp>
        <p:nvSpPr>
          <p:cNvPr id="9" name="Text Placeholder 9">
            <a:extLst>
              <a:ext uri="{FF2B5EF4-FFF2-40B4-BE49-F238E27FC236}">
                <a16:creationId xmlns:a16="http://schemas.microsoft.com/office/drawing/2014/main" id="{05FD2EC3-DBCE-13F1-92CC-5FEECE92DAAE}"/>
              </a:ext>
            </a:extLst>
          </p:cNvPr>
          <p:cNvSpPr>
            <a:spLocks noGrp="1"/>
          </p:cNvSpPr>
          <p:nvPr>
            <p:ph type="body" sz="quarter" idx="13" hasCustomPrompt="1"/>
          </p:nvPr>
        </p:nvSpPr>
        <p:spPr>
          <a:xfrm>
            <a:off x="811206" y="3733800"/>
            <a:ext cx="4926918" cy="348557"/>
          </a:xfrm>
          <a:prstGeom prst="rect">
            <a:avLst/>
          </a:prstGeom>
        </p:spPr>
        <p:txBody>
          <a:bodyPr wrap="square" anchor="t">
            <a:spAutoFit/>
          </a:bodyPr>
          <a:lstStyle>
            <a:lvl1pPr marL="0" indent="0">
              <a:buNone/>
              <a:defRPr sz="1800">
                <a:solidFill>
                  <a:schemeClr val="accent2"/>
                </a:solidFill>
                <a:latin typeface="Dreaming Outloud Pro" panose="03050502040302030504" pitchFamily="66" charset="0"/>
                <a:cs typeface="Dreaming Outloud Pro" panose="03050502040302030504" pitchFamily="66" charset="0"/>
              </a:defRPr>
            </a:lvl1pPr>
            <a:lvl2pPr marL="457200" indent="0">
              <a:buNone/>
              <a:defRPr>
                <a:solidFill>
                  <a:schemeClr val="accent2"/>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en-US" err="1"/>
              <a:t>Clicca</a:t>
            </a:r>
            <a:r>
              <a:rPr lang="en-US"/>
              <a:t> per </a:t>
            </a:r>
            <a:r>
              <a:rPr lang="en-US" err="1"/>
              <a:t>modificare</a:t>
            </a:r>
            <a:r>
              <a:rPr lang="en-US"/>
              <a:t> </a:t>
            </a:r>
            <a:r>
              <a:rPr lang="en-US" err="1"/>
              <a:t>i</a:t>
            </a:r>
            <a:r>
              <a:rPr lang="en-US"/>
              <a:t> </a:t>
            </a:r>
            <a:r>
              <a:rPr lang="en-US" err="1"/>
              <a:t>sottotitoli</a:t>
            </a:r>
            <a:endParaRPr lang="fr-FR"/>
          </a:p>
        </p:txBody>
      </p:sp>
    </p:spTree>
    <p:extLst>
      <p:ext uri="{BB962C8B-B14F-4D97-AF65-F5344CB8AC3E}">
        <p14:creationId xmlns:p14="http://schemas.microsoft.com/office/powerpoint/2010/main" val="1798950347"/>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apitolo - Bl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6BCEB7-5BD4-EAD9-A50E-3EB478D9F830}"/>
              </a:ext>
            </a:extLst>
          </p:cNvPr>
          <p:cNvSpPr/>
          <p:nvPr/>
        </p:nvSpPr>
        <p:spPr>
          <a:xfrm>
            <a:off x="0" y="0"/>
            <a:ext cx="207034" cy="64784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c 8">
            <a:extLst>
              <a:ext uri="{FF2B5EF4-FFF2-40B4-BE49-F238E27FC236}">
                <a16:creationId xmlns:a16="http://schemas.microsoft.com/office/drawing/2014/main" id="{2126958B-6A57-6AA7-15E7-45FB614CA1F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2737" r="7162" b="62735"/>
          <a:stretch>
            <a:fillRect/>
          </a:stretch>
        </p:blipFill>
        <p:spPr>
          <a:xfrm rot="21346722">
            <a:off x="-26380" y="5244757"/>
            <a:ext cx="12310820" cy="2057947"/>
          </a:xfrm>
          <a:custGeom>
            <a:avLst/>
            <a:gdLst>
              <a:gd name="connsiteX0" fmla="*/ 12310820 w 12310820"/>
              <a:gd name="connsiteY0" fmla="*/ 0 h 2057947"/>
              <a:gd name="connsiteX1" fmla="*/ 12158925 w 12310820"/>
              <a:gd name="connsiteY1" fmla="*/ 2057947 h 2057947"/>
              <a:gd name="connsiteX2" fmla="*/ 0 w 12310820"/>
              <a:gd name="connsiteY2" fmla="*/ 1160507 h 2057947"/>
              <a:gd name="connsiteX3" fmla="*/ 85656 w 12310820"/>
              <a:gd name="connsiteY3" fmla="*/ 0 h 2057947"/>
            </a:gdLst>
            <a:ahLst/>
            <a:cxnLst>
              <a:cxn ang="0">
                <a:pos x="connsiteX0" y="connsiteY0"/>
              </a:cxn>
              <a:cxn ang="0">
                <a:pos x="connsiteX1" y="connsiteY1"/>
              </a:cxn>
              <a:cxn ang="0">
                <a:pos x="connsiteX2" y="connsiteY2"/>
              </a:cxn>
              <a:cxn ang="0">
                <a:pos x="connsiteX3" y="connsiteY3"/>
              </a:cxn>
            </a:cxnLst>
            <a:rect l="l" t="t" r="r" b="b"/>
            <a:pathLst>
              <a:path w="12310820" h="2057947">
                <a:moveTo>
                  <a:pt x="12310820" y="0"/>
                </a:moveTo>
                <a:lnTo>
                  <a:pt x="12158925" y="2057947"/>
                </a:lnTo>
                <a:lnTo>
                  <a:pt x="0" y="1160507"/>
                </a:lnTo>
                <a:lnTo>
                  <a:pt x="85656" y="0"/>
                </a:lnTo>
                <a:close/>
              </a:path>
            </a:pathLst>
          </a:custGeom>
        </p:spPr>
      </p:pic>
      <p:sp>
        <p:nvSpPr>
          <p:cNvPr id="10" name="Title 1">
            <a:extLst>
              <a:ext uri="{FF2B5EF4-FFF2-40B4-BE49-F238E27FC236}">
                <a16:creationId xmlns:a16="http://schemas.microsoft.com/office/drawing/2014/main" id="{62533DAB-F73B-DC95-A423-F505B2B3F893}"/>
              </a:ext>
            </a:extLst>
          </p:cNvPr>
          <p:cNvSpPr>
            <a:spLocks noGrp="1"/>
          </p:cNvSpPr>
          <p:nvPr>
            <p:ph type="title" hasCustomPrompt="1"/>
          </p:nvPr>
        </p:nvSpPr>
        <p:spPr>
          <a:xfrm>
            <a:off x="6210318" y="2508855"/>
            <a:ext cx="5070634" cy="1318053"/>
          </a:xfrm>
          <a:prstGeom prst="rect">
            <a:avLst/>
          </a:prstGeom>
        </p:spPr>
        <p:txBody>
          <a:bodyPr anchor="t" anchorCtr="0">
            <a:spAutoFit/>
          </a:bodyPr>
          <a:lstStyle>
            <a:lvl1pPr>
              <a:lnSpc>
                <a:spcPct val="70000"/>
              </a:lnSpc>
              <a:defRPr sz="5400" b="1" cap="all" baseline="0">
                <a:solidFill>
                  <a:schemeClr val="tx1"/>
                </a:solidFill>
                <a:latin typeface="Tenorite" panose="00000500000000000000" pitchFamily="2" charset="0"/>
              </a:defRPr>
            </a:lvl1pPr>
          </a:lstStyle>
          <a:p>
            <a:r>
              <a:rPr lang="en-US" err="1"/>
              <a:t>titolo</a:t>
            </a:r>
            <a:r>
              <a:rPr lang="en-US"/>
              <a:t> del </a:t>
            </a:r>
            <a:r>
              <a:rPr lang="en-US" err="1"/>
              <a:t>capitolo</a:t>
            </a:r>
            <a:endParaRPr lang="fr-FR"/>
          </a:p>
        </p:txBody>
      </p:sp>
      <p:sp>
        <p:nvSpPr>
          <p:cNvPr id="11" name="Text Placeholder 9">
            <a:extLst>
              <a:ext uri="{FF2B5EF4-FFF2-40B4-BE49-F238E27FC236}">
                <a16:creationId xmlns:a16="http://schemas.microsoft.com/office/drawing/2014/main" id="{024BD5D2-DD06-092B-89E0-CF3EB15C3F0A}"/>
              </a:ext>
            </a:extLst>
          </p:cNvPr>
          <p:cNvSpPr>
            <a:spLocks noGrp="1"/>
          </p:cNvSpPr>
          <p:nvPr>
            <p:ph type="body" sz="quarter" idx="13" hasCustomPrompt="1"/>
          </p:nvPr>
        </p:nvSpPr>
        <p:spPr>
          <a:xfrm>
            <a:off x="6209886" y="4215284"/>
            <a:ext cx="5070634" cy="348557"/>
          </a:xfrm>
          <a:prstGeom prst="rect">
            <a:avLst/>
          </a:prstGeom>
        </p:spPr>
        <p:txBody>
          <a:bodyPr anchor="t">
            <a:spAutoFit/>
          </a:bodyPr>
          <a:lstStyle>
            <a:lvl1pPr marL="0" indent="0">
              <a:buNone/>
              <a:defRPr sz="1800">
                <a:solidFill>
                  <a:schemeClr val="accent2"/>
                </a:solidFill>
                <a:latin typeface="Dreaming Outloud Pro" panose="03050502040302030504" pitchFamily="66" charset="0"/>
                <a:cs typeface="Dreaming Outloud Pro" panose="03050502040302030504" pitchFamily="66" charset="0"/>
              </a:defRPr>
            </a:lvl1pPr>
            <a:lvl2pPr marL="457200" indent="0">
              <a:buNone/>
              <a:defRPr>
                <a:solidFill>
                  <a:schemeClr val="accent2"/>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en-US" err="1"/>
              <a:t>Clicca</a:t>
            </a:r>
            <a:r>
              <a:rPr lang="en-US"/>
              <a:t> per </a:t>
            </a:r>
            <a:r>
              <a:rPr lang="en-US" err="1"/>
              <a:t>modificare</a:t>
            </a:r>
            <a:r>
              <a:rPr lang="en-US"/>
              <a:t> I </a:t>
            </a:r>
            <a:r>
              <a:rPr lang="en-US" err="1"/>
              <a:t>sottotitoli</a:t>
            </a:r>
            <a:endParaRPr lang="fr-FR"/>
          </a:p>
        </p:txBody>
      </p:sp>
      <p:sp>
        <p:nvSpPr>
          <p:cNvPr id="17" name="Picture Placeholder 16">
            <a:extLst>
              <a:ext uri="{FF2B5EF4-FFF2-40B4-BE49-F238E27FC236}">
                <a16:creationId xmlns:a16="http://schemas.microsoft.com/office/drawing/2014/main" id="{21F5D576-617E-429E-31F6-CDC386674F6A}"/>
              </a:ext>
            </a:extLst>
          </p:cNvPr>
          <p:cNvSpPr>
            <a:spLocks noGrp="1"/>
          </p:cNvSpPr>
          <p:nvPr>
            <p:ph type="pic" sz="quarter" idx="14" hasCustomPrompt="1"/>
          </p:nvPr>
        </p:nvSpPr>
        <p:spPr>
          <a:xfrm>
            <a:off x="0" y="606425"/>
            <a:ext cx="4602163" cy="6251575"/>
          </a:xfrm>
          <a:custGeom>
            <a:avLst/>
            <a:gdLst>
              <a:gd name="connsiteX0" fmla="*/ 0 w 4602163"/>
              <a:gd name="connsiteY0" fmla="*/ 0 h 6251575"/>
              <a:gd name="connsiteX1" fmla="*/ 3771855 w 4602163"/>
              <a:gd name="connsiteY1" fmla="*/ 0 h 6251575"/>
              <a:gd name="connsiteX2" fmla="*/ 3934582 w 4602163"/>
              <a:gd name="connsiteY2" fmla="*/ 16404 h 6251575"/>
              <a:gd name="connsiteX3" fmla="*/ 4598163 w 4602163"/>
              <a:gd name="connsiteY3" fmla="*/ 750364 h 6251575"/>
              <a:gd name="connsiteX4" fmla="*/ 4602163 w 4602163"/>
              <a:gd name="connsiteY4" fmla="*/ 829591 h 6251575"/>
              <a:gd name="connsiteX5" fmla="*/ 4602163 w 4602163"/>
              <a:gd name="connsiteY5" fmla="*/ 6251575 h 6251575"/>
              <a:gd name="connsiteX6" fmla="*/ 0 w 4602163"/>
              <a:gd name="connsiteY6" fmla="*/ 6251575 h 62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2163" h="6251575">
                <a:moveTo>
                  <a:pt x="0" y="0"/>
                </a:moveTo>
                <a:lnTo>
                  <a:pt x="3771855" y="0"/>
                </a:lnTo>
                <a:lnTo>
                  <a:pt x="3934582" y="16404"/>
                </a:lnTo>
                <a:cubicBezTo>
                  <a:pt x="4288525" y="88832"/>
                  <a:pt x="4561038" y="384804"/>
                  <a:pt x="4598163" y="750364"/>
                </a:cubicBezTo>
                <a:lnTo>
                  <a:pt x="4602163" y="829591"/>
                </a:lnTo>
                <a:lnTo>
                  <a:pt x="4602163" y="6251575"/>
                </a:lnTo>
                <a:lnTo>
                  <a:pt x="0" y="6251575"/>
                </a:lnTo>
                <a:close/>
              </a:path>
            </a:pathLst>
          </a:custGeom>
        </p:spPr>
        <p:txBody>
          <a:bodyPr wrap="square" anchor="ctr" anchorCtr="0">
            <a:noAutofit/>
          </a:bodyPr>
          <a:lstStyle>
            <a:lvl1pPr marL="0" indent="0" algn="ctr">
              <a:buNone/>
              <a:defRPr>
                <a:solidFill>
                  <a:schemeClr val="bg1"/>
                </a:solidFill>
              </a:defRPr>
            </a:lvl1pPr>
          </a:lstStyle>
          <a:p>
            <a:r>
              <a:rPr lang="fr-FR"/>
              <a:t>Click to add a picture</a:t>
            </a:r>
          </a:p>
        </p:txBody>
      </p:sp>
    </p:spTree>
    <p:extLst>
      <p:ext uri="{BB962C8B-B14F-4D97-AF65-F5344CB8AC3E}">
        <p14:creationId xmlns:p14="http://schemas.microsoft.com/office/powerpoint/2010/main" val="251495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Indice">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93200" y="1044000"/>
            <a:ext cx="11124491" cy="5040000"/>
          </a:xfrm>
          <a:prstGeom prst="rect">
            <a:avLst/>
          </a:prstGeom>
        </p:spPr>
        <p:txBody>
          <a:bodyPr vert="horz" numCol="2"/>
          <a:lstStyle>
            <a:lvl1pPr marL="0" indent="0">
              <a:lnSpc>
                <a:spcPct val="140000"/>
              </a:lnSpc>
              <a:buFontTx/>
              <a:buNone/>
              <a:defRPr sz="16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lnSpc>
                <a:spcPct val="140000"/>
              </a:lnSpc>
              <a:buFontTx/>
              <a:buNone/>
              <a:defRPr sz="1300">
                <a:solidFill>
                  <a:schemeClr val="tx2"/>
                </a:solidFill>
                <a:latin typeface="Roboto" panose="02000000000000000000" pitchFamily="2" charset="0"/>
                <a:ea typeface="Roboto" panose="02000000000000000000" pitchFamily="2" charset="0"/>
                <a:cs typeface="Calibri" panose="020F0502020204030204" pitchFamily="34" charset="0"/>
              </a:defRPr>
            </a:lvl2pPr>
            <a:lvl3pPr marL="1219139" indent="0">
              <a:buFontTx/>
              <a:buNone/>
              <a:defRPr sz="1300">
                <a:solidFill>
                  <a:schemeClr val="tx2"/>
                </a:solidFill>
                <a:latin typeface="Roboto" panose="02000000000000000000" pitchFamily="2" charset="0"/>
                <a:ea typeface="Roboto" panose="02000000000000000000" pitchFamily="2" charset="0"/>
                <a:cs typeface="Calibri" panose="020F0502020204030204" pitchFamily="34" charset="0"/>
              </a:defRPr>
            </a:lvl3pPr>
            <a:lvl4pPr marL="1828709" indent="0">
              <a:buFontTx/>
              <a:buNone/>
              <a:defRPr sz="1300">
                <a:solidFill>
                  <a:schemeClr val="tx2"/>
                </a:solidFill>
                <a:latin typeface="Roboto" panose="02000000000000000000" pitchFamily="2" charset="0"/>
                <a:ea typeface="Roboto" panose="02000000000000000000" pitchFamily="2" charset="0"/>
                <a:cs typeface="Calibri" panose="020F0502020204030204" pitchFamily="34" charset="0"/>
              </a:defRPr>
            </a:lvl4pPr>
            <a:lvl5pPr marL="2438278" indent="0">
              <a:buFontTx/>
              <a:buNone/>
              <a:defRPr sz="1300">
                <a:solidFill>
                  <a:schemeClr val="tx2"/>
                </a:solidFill>
                <a:latin typeface="Roboto" panose="02000000000000000000" pitchFamily="2"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itle Placeholder 1">
            <a:extLst>
              <a:ext uri="{FF2B5EF4-FFF2-40B4-BE49-F238E27FC236}">
                <a16:creationId xmlns:a16="http://schemas.microsoft.com/office/drawing/2014/main" id="{1B2B6ADB-0241-4240-B79D-7E24AA62C1B2}"/>
              </a:ext>
            </a:extLst>
          </p:cNvPr>
          <p:cNvSpPr>
            <a:spLocks noGrp="1"/>
          </p:cNvSpPr>
          <p:nvPr>
            <p:ph type="title"/>
          </p:nvPr>
        </p:nvSpPr>
        <p:spPr>
          <a:xfrm>
            <a:off x="760959" y="318875"/>
            <a:ext cx="9162701" cy="373476"/>
          </a:xfrm>
          <a:prstGeom prst="rect">
            <a:avLst/>
          </a:prstGeom>
        </p:spPr>
        <p:txBody>
          <a:bodyPr vert="horz" lIns="91440" tIns="45720" rIns="91440" bIns="45720" rtlCol="0" anchor="ctr">
            <a:noAutofit/>
          </a:bodyPr>
          <a:lstStyle/>
          <a:p>
            <a:r>
              <a:rPr lang="en-US"/>
              <a:t>Click to edit Master title style</a:t>
            </a:r>
          </a:p>
        </p:txBody>
      </p:sp>
      <p:sp>
        <p:nvSpPr>
          <p:cNvPr id="8" name="Slide Number Placeholder 5">
            <a:extLst>
              <a:ext uri="{FF2B5EF4-FFF2-40B4-BE49-F238E27FC236}">
                <a16:creationId xmlns:a16="http://schemas.microsoft.com/office/drawing/2014/main" id="{A5AB56B6-70F0-C44C-89B4-4F355DB8FE48}"/>
              </a:ext>
            </a:extLst>
          </p:cNvPr>
          <p:cNvSpPr>
            <a:spLocks noGrp="1" noChangeAspect="1"/>
          </p:cNvSpPr>
          <p:nvPr>
            <p:ph type="sldNum" sz="quarter" idx="4"/>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lvl1pPr algn="ctr">
              <a:defRPr sz="1200" b="0">
                <a:solidFill>
                  <a:schemeClr val="accent1"/>
                </a:solidFill>
                <a:latin typeface="Roboto" panose="02000000000000000000" pitchFamily="2" charset="0"/>
                <a:ea typeface="Roboto" panose="02000000000000000000" pitchFamily="2" charset="0"/>
                <a:cs typeface="Calibri" panose="020F0502020204030204" pitchFamily="34" charset="0"/>
              </a:defRPr>
            </a:lvl1pPr>
          </a:lstStyle>
          <a:p>
            <a:fld id="{7C82378E-73BB-5342-A055-56BDFDE9791A}" type="slidenum">
              <a:rPr lang="en-US" smtClean="0"/>
              <a:pPr/>
              <a:t>‹N›</a:t>
            </a:fld>
            <a:endParaRPr lang="en-US"/>
          </a:p>
        </p:txBody>
      </p:sp>
    </p:spTree>
    <p:extLst>
      <p:ext uri="{BB962C8B-B14F-4D97-AF65-F5344CB8AC3E}">
        <p14:creationId xmlns:p14="http://schemas.microsoft.com/office/powerpoint/2010/main" val="34394127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Capitolo - Bl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6BCEB7-5BD4-EAD9-A50E-3EB478D9F830}"/>
              </a:ext>
            </a:extLst>
          </p:cNvPr>
          <p:cNvSpPr/>
          <p:nvPr/>
        </p:nvSpPr>
        <p:spPr>
          <a:xfrm>
            <a:off x="0" y="0"/>
            <a:ext cx="207034" cy="64784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c 8">
            <a:extLst>
              <a:ext uri="{FF2B5EF4-FFF2-40B4-BE49-F238E27FC236}">
                <a16:creationId xmlns:a16="http://schemas.microsoft.com/office/drawing/2014/main" id="{2126958B-6A57-6AA7-15E7-45FB614CA1F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2737" r="7162" b="62735"/>
          <a:stretch>
            <a:fillRect/>
          </a:stretch>
        </p:blipFill>
        <p:spPr>
          <a:xfrm rot="21346722">
            <a:off x="-26380" y="5244757"/>
            <a:ext cx="12310820" cy="2057947"/>
          </a:xfrm>
          <a:custGeom>
            <a:avLst/>
            <a:gdLst>
              <a:gd name="connsiteX0" fmla="*/ 12310820 w 12310820"/>
              <a:gd name="connsiteY0" fmla="*/ 0 h 2057947"/>
              <a:gd name="connsiteX1" fmla="*/ 12158925 w 12310820"/>
              <a:gd name="connsiteY1" fmla="*/ 2057947 h 2057947"/>
              <a:gd name="connsiteX2" fmla="*/ 0 w 12310820"/>
              <a:gd name="connsiteY2" fmla="*/ 1160507 h 2057947"/>
              <a:gd name="connsiteX3" fmla="*/ 85656 w 12310820"/>
              <a:gd name="connsiteY3" fmla="*/ 0 h 2057947"/>
            </a:gdLst>
            <a:ahLst/>
            <a:cxnLst>
              <a:cxn ang="0">
                <a:pos x="connsiteX0" y="connsiteY0"/>
              </a:cxn>
              <a:cxn ang="0">
                <a:pos x="connsiteX1" y="connsiteY1"/>
              </a:cxn>
              <a:cxn ang="0">
                <a:pos x="connsiteX2" y="connsiteY2"/>
              </a:cxn>
              <a:cxn ang="0">
                <a:pos x="connsiteX3" y="connsiteY3"/>
              </a:cxn>
            </a:cxnLst>
            <a:rect l="l" t="t" r="r" b="b"/>
            <a:pathLst>
              <a:path w="12310820" h="2057947">
                <a:moveTo>
                  <a:pt x="12310820" y="0"/>
                </a:moveTo>
                <a:lnTo>
                  <a:pt x="12158925" y="2057947"/>
                </a:lnTo>
                <a:lnTo>
                  <a:pt x="0" y="1160507"/>
                </a:lnTo>
                <a:lnTo>
                  <a:pt x="85656" y="0"/>
                </a:lnTo>
                <a:close/>
              </a:path>
            </a:pathLst>
          </a:custGeom>
        </p:spPr>
      </p:pic>
      <p:sp>
        <p:nvSpPr>
          <p:cNvPr id="10" name="Title 1">
            <a:extLst>
              <a:ext uri="{FF2B5EF4-FFF2-40B4-BE49-F238E27FC236}">
                <a16:creationId xmlns:a16="http://schemas.microsoft.com/office/drawing/2014/main" id="{62533DAB-F73B-DC95-A423-F505B2B3F893}"/>
              </a:ext>
            </a:extLst>
          </p:cNvPr>
          <p:cNvSpPr>
            <a:spLocks noGrp="1"/>
          </p:cNvSpPr>
          <p:nvPr>
            <p:ph type="title" hasCustomPrompt="1"/>
          </p:nvPr>
        </p:nvSpPr>
        <p:spPr>
          <a:xfrm>
            <a:off x="6210318" y="2508855"/>
            <a:ext cx="5070634" cy="1318053"/>
          </a:xfrm>
          <a:prstGeom prst="rect">
            <a:avLst/>
          </a:prstGeom>
        </p:spPr>
        <p:txBody>
          <a:bodyPr anchor="t" anchorCtr="0">
            <a:spAutoFit/>
          </a:bodyPr>
          <a:lstStyle>
            <a:lvl1pPr>
              <a:lnSpc>
                <a:spcPct val="70000"/>
              </a:lnSpc>
              <a:defRPr sz="5400" b="1" cap="all" baseline="0">
                <a:solidFill>
                  <a:schemeClr val="tx1"/>
                </a:solidFill>
                <a:latin typeface="Tenorite" panose="00000500000000000000" pitchFamily="2" charset="0"/>
              </a:defRPr>
            </a:lvl1pPr>
          </a:lstStyle>
          <a:p>
            <a:r>
              <a:rPr lang="en-US" err="1"/>
              <a:t>titolo</a:t>
            </a:r>
            <a:r>
              <a:rPr lang="en-US"/>
              <a:t> del </a:t>
            </a:r>
            <a:r>
              <a:rPr lang="en-US" err="1"/>
              <a:t>capitolo</a:t>
            </a:r>
            <a:endParaRPr lang="fr-FR"/>
          </a:p>
        </p:txBody>
      </p:sp>
      <p:sp>
        <p:nvSpPr>
          <p:cNvPr id="11" name="Text Placeholder 9">
            <a:extLst>
              <a:ext uri="{FF2B5EF4-FFF2-40B4-BE49-F238E27FC236}">
                <a16:creationId xmlns:a16="http://schemas.microsoft.com/office/drawing/2014/main" id="{024BD5D2-DD06-092B-89E0-CF3EB15C3F0A}"/>
              </a:ext>
            </a:extLst>
          </p:cNvPr>
          <p:cNvSpPr>
            <a:spLocks noGrp="1"/>
          </p:cNvSpPr>
          <p:nvPr>
            <p:ph type="body" sz="quarter" idx="13" hasCustomPrompt="1"/>
          </p:nvPr>
        </p:nvSpPr>
        <p:spPr>
          <a:xfrm>
            <a:off x="6209886" y="4215284"/>
            <a:ext cx="5070634" cy="348557"/>
          </a:xfrm>
          <a:prstGeom prst="rect">
            <a:avLst/>
          </a:prstGeom>
        </p:spPr>
        <p:txBody>
          <a:bodyPr anchor="t">
            <a:spAutoFit/>
          </a:bodyPr>
          <a:lstStyle>
            <a:lvl1pPr marL="0" indent="0">
              <a:buNone/>
              <a:defRPr sz="1800">
                <a:solidFill>
                  <a:schemeClr val="accent2"/>
                </a:solidFill>
                <a:latin typeface="Dreaming Outloud Pro" panose="03050502040302030504" pitchFamily="66" charset="0"/>
                <a:cs typeface="Dreaming Outloud Pro" panose="03050502040302030504" pitchFamily="66" charset="0"/>
              </a:defRPr>
            </a:lvl1pPr>
            <a:lvl2pPr marL="457200" indent="0">
              <a:buNone/>
              <a:defRPr>
                <a:solidFill>
                  <a:schemeClr val="accent2"/>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en-US" err="1"/>
              <a:t>Clicca</a:t>
            </a:r>
            <a:r>
              <a:rPr lang="en-US"/>
              <a:t> per </a:t>
            </a:r>
            <a:r>
              <a:rPr lang="en-US" err="1"/>
              <a:t>modificare</a:t>
            </a:r>
            <a:r>
              <a:rPr lang="en-US"/>
              <a:t> I </a:t>
            </a:r>
            <a:r>
              <a:rPr lang="en-US" err="1"/>
              <a:t>sottotitoli</a:t>
            </a:r>
            <a:endParaRPr lang="fr-FR"/>
          </a:p>
        </p:txBody>
      </p:sp>
      <p:sp>
        <p:nvSpPr>
          <p:cNvPr id="17" name="Picture Placeholder 16">
            <a:extLst>
              <a:ext uri="{FF2B5EF4-FFF2-40B4-BE49-F238E27FC236}">
                <a16:creationId xmlns:a16="http://schemas.microsoft.com/office/drawing/2014/main" id="{21F5D576-617E-429E-31F6-CDC386674F6A}"/>
              </a:ext>
            </a:extLst>
          </p:cNvPr>
          <p:cNvSpPr>
            <a:spLocks noGrp="1"/>
          </p:cNvSpPr>
          <p:nvPr>
            <p:ph type="pic" sz="quarter" idx="14" hasCustomPrompt="1"/>
          </p:nvPr>
        </p:nvSpPr>
        <p:spPr>
          <a:xfrm>
            <a:off x="0" y="606425"/>
            <a:ext cx="4602163" cy="6251575"/>
          </a:xfrm>
          <a:custGeom>
            <a:avLst/>
            <a:gdLst>
              <a:gd name="connsiteX0" fmla="*/ 0 w 4602163"/>
              <a:gd name="connsiteY0" fmla="*/ 0 h 6251575"/>
              <a:gd name="connsiteX1" fmla="*/ 3771855 w 4602163"/>
              <a:gd name="connsiteY1" fmla="*/ 0 h 6251575"/>
              <a:gd name="connsiteX2" fmla="*/ 3934582 w 4602163"/>
              <a:gd name="connsiteY2" fmla="*/ 16404 h 6251575"/>
              <a:gd name="connsiteX3" fmla="*/ 4598163 w 4602163"/>
              <a:gd name="connsiteY3" fmla="*/ 750364 h 6251575"/>
              <a:gd name="connsiteX4" fmla="*/ 4602163 w 4602163"/>
              <a:gd name="connsiteY4" fmla="*/ 829591 h 6251575"/>
              <a:gd name="connsiteX5" fmla="*/ 4602163 w 4602163"/>
              <a:gd name="connsiteY5" fmla="*/ 6251575 h 6251575"/>
              <a:gd name="connsiteX6" fmla="*/ 0 w 4602163"/>
              <a:gd name="connsiteY6" fmla="*/ 6251575 h 62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2163" h="6251575">
                <a:moveTo>
                  <a:pt x="0" y="0"/>
                </a:moveTo>
                <a:lnTo>
                  <a:pt x="3771855" y="0"/>
                </a:lnTo>
                <a:lnTo>
                  <a:pt x="3934582" y="16404"/>
                </a:lnTo>
                <a:cubicBezTo>
                  <a:pt x="4288525" y="88832"/>
                  <a:pt x="4561038" y="384804"/>
                  <a:pt x="4598163" y="750364"/>
                </a:cubicBezTo>
                <a:lnTo>
                  <a:pt x="4602163" y="829591"/>
                </a:lnTo>
                <a:lnTo>
                  <a:pt x="4602163" y="6251575"/>
                </a:lnTo>
                <a:lnTo>
                  <a:pt x="0" y="6251575"/>
                </a:lnTo>
                <a:close/>
              </a:path>
            </a:pathLst>
          </a:custGeom>
        </p:spPr>
        <p:txBody>
          <a:bodyPr wrap="square" anchor="ctr" anchorCtr="0">
            <a:noAutofit/>
          </a:bodyPr>
          <a:lstStyle>
            <a:lvl1pPr marL="0" indent="0" algn="ctr">
              <a:buNone/>
              <a:defRPr>
                <a:solidFill>
                  <a:schemeClr val="bg1"/>
                </a:solidFill>
              </a:defRPr>
            </a:lvl1pPr>
          </a:lstStyle>
          <a:p>
            <a:r>
              <a:rPr lang="fr-FR"/>
              <a:t>Click to add a picture</a:t>
            </a:r>
          </a:p>
        </p:txBody>
      </p:sp>
    </p:spTree>
    <p:extLst>
      <p:ext uri="{BB962C8B-B14F-4D97-AF65-F5344CB8AC3E}">
        <p14:creationId xmlns:p14="http://schemas.microsoft.com/office/powerpoint/2010/main" val="23862480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lide Testo_2">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2FF33E7-5A37-C6FD-DF13-460EE9FC592E}"/>
              </a:ext>
            </a:extLst>
          </p:cNvPr>
          <p:cNvSpPr>
            <a:spLocks noGrp="1"/>
          </p:cNvSpPr>
          <p:nvPr>
            <p:ph type="title" hasCustomPrompt="1"/>
          </p:nvPr>
        </p:nvSpPr>
        <p:spPr>
          <a:xfrm>
            <a:off x="432479" y="189100"/>
            <a:ext cx="9086171" cy="490904"/>
          </a:xfrm>
          <a:prstGeom prst="rect">
            <a:avLst/>
          </a:prstGeom>
        </p:spPr>
        <p:txBody>
          <a:bodyPr wrap="square" anchor="t" anchorCtr="0">
            <a:spAutoFit/>
          </a:bodyPr>
          <a:lstStyle>
            <a:lvl1pPr algn="l">
              <a:defRPr sz="2800" b="1" cap="none" baseline="0">
                <a:solidFill>
                  <a:schemeClr val="tx1"/>
                </a:solidFill>
                <a:latin typeface="Tenorite" panose="00000500000000000000" pitchFamily="2" charset="0"/>
              </a:defRPr>
            </a:lvl1pPr>
          </a:lstStyle>
          <a:p>
            <a:r>
              <a:rPr lang="en-US" err="1"/>
              <a:t>Clicca</a:t>
            </a:r>
            <a:r>
              <a:rPr lang="en-US"/>
              <a:t> per </a:t>
            </a:r>
            <a:r>
              <a:rPr lang="en-US" err="1"/>
              <a:t>modificare</a:t>
            </a:r>
            <a:r>
              <a:rPr lang="en-US"/>
              <a:t> il </a:t>
            </a:r>
            <a:r>
              <a:rPr lang="en-US" err="1"/>
              <a:t>titolo</a:t>
            </a:r>
            <a:endParaRPr lang="fr-FR"/>
          </a:p>
        </p:txBody>
      </p:sp>
      <p:sp>
        <p:nvSpPr>
          <p:cNvPr id="2" name="Text Placeholder 9">
            <a:extLst>
              <a:ext uri="{FF2B5EF4-FFF2-40B4-BE49-F238E27FC236}">
                <a16:creationId xmlns:a16="http://schemas.microsoft.com/office/drawing/2014/main" id="{6A8B7D34-0BC6-64B5-7AB7-6A3B070D1513}"/>
              </a:ext>
            </a:extLst>
          </p:cNvPr>
          <p:cNvSpPr>
            <a:spLocks noGrp="1"/>
          </p:cNvSpPr>
          <p:nvPr>
            <p:ph type="body" sz="quarter" idx="13" hasCustomPrompt="1"/>
          </p:nvPr>
        </p:nvSpPr>
        <p:spPr>
          <a:xfrm>
            <a:off x="432479" y="678359"/>
            <a:ext cx="9086171" cy="338554"/>
          </a:xfrm>
          <a:prstGeom prst="rect">
            <a:avLst/>
          </a:prstGeom>
        </p:spPr>
        <p:txBody>
          <a:bodyPr vert="horz" wrap="square" lIns="91440" tIns="45720" rIns="91440" bIns="45720" rtlCol="0" anchor="t">
            <a:spAutoFit/>
          </a:bodyPr>
          <a:lstStyle>
            <a:lvl1pPr marL="0" indent="0">
              <a:buNone/>
              <a:defRPr lang="fr-FR" sz="1600">
                <a:solidFill>
                  <a:schemeClr val="accent2"/>
                </a:solidFill>
                <a:latin typeface="Dreaming Outloud Pro" panose="03050502040302030504" pitchFamily="66" charset="0"/>
                <a:cs typeface="Dreaming Outloud Pro" panose="03050502040302030504" pitchFamily="66" charset="0"/>
              </a:defRPr>
            </a:lvl1pPr>
          </a:lstStyle>
          <a:p>
            <a:pPr marL="228600" lvl="0" indent="-228600">
              <a:lnSpc>
                <a:spcPct val="100000"/>
              </a:lnSpc>
            </a:pPr>
            <a:r>
              <a:rPr lang="en-US" err="1"/>
              <a:t>Clicca</a:t>
            </a:r>
            <a:r>
              <a:rPr lang="en-US"/>
              <a:t> per </a:t>
            </a:r>
            <a:r>
              <a:rPr lang="en-US" err="1"/>
              <a:t>modificare</a:t>
            </a:r>
            <a:r>
              <a:rPr lang="en-US"/>
              <a:t> I </a:t>
            </a:r>
            <a:r>
              <a:rPr lang="en-US" err="1"/>
              <a:t>sottotitoli</a:t>
            </a:r>
            <a:endParaRPr lang="fr-FR"/>
          </a:p>
        </p:txBody>
      </p:sp>
      <p:sp>
        <p:nvSpPr>
          <p:cNvPr id="7" name="Segnaposto contenuto 6">
            <a:extLst>
              <a:ext uri="{FF2B5EF4-FFF2-40B4-BE49-F238E27FC236}">
                <a16:creationId xmlns:a16="http://schemas.microsoft.com/office/drawing/2014/main" id="{588077F7-88A6-C4F0-5A46-85926C4DF9CE}"/>
              </a:ext>
            </a:extLst>
          </p:cNvPr>
          <p:cNvSpPr>
            <a:spLocks noGrp="1"/>
          </p:cNvSpPr>
          <p:nvPr>
            <p:ph sz="quarter" idx="16"/>
          </p:nvPr>
        </p:nvSpPr>
        <p:spPr>
          <a:xfrm>
            <a:off x="431800" y="1209674"/>
            <a:ext cx="11567941" cy="5282565"/>
          </a:xfrm>
        </p:spPr>
        <p:txBody>
          <a:bodyPr/>
          <a:lstStyle>
            <a:lvl1pPr marL="0" indent="0">
              <a:lnSpc>
                <a:spcPct val="120000"/>
              </a:lnSpc>
              <a:buFontTx/>
              <a:buNone/>
              <a:defRPr sz="1600">
                <a:solidFill>
                  <a:schemeClr val="tx1"/>
                </a:solidFill>
                <a:latin typeface="+mn-lt"/>
              </a:defRPr>
            </a:lvl1pPr>
            <a:lvl2pPr marL="457200" indent="0">
              <a:lnSpc>
                <a:spcPct val="120000"/>
              </a:lnSpc>
              <a:buFontTx/>
              <a:buNone/>
              <a:defRPr sz="1600">
                <a:solidFill>
                  <a:schemeClr val="tx1"/>
                </a:solidFill>
                <a:latin typeface="+mn-lt"/>
              </a:defRPr>
            </a:lvl2pPr>
            <a:lvl3pPr marL="914400" indent="0">
              <a:lnSpc>
                <a:spcPct val="120000"/>
              </a:lnSpc>
              <a:buFontTx/>
              <a:buNone/>
              <a:defRPr sz="1600">
                <a:solidFill>
                  <a:schemeClr val="tx1"/>
                </a:solidFill>
                <a:latin typeface="+mn-lt"/>
              </a:defRPr>
            </a:lvl3pPr>
            <a:lvl4pPr marL="1371600" indent="0">
              <a:lnSpc>
                <a:spcPct val="120000"/>
              </a:lnSpc>
              <a:buFontTx/>
              <a:buNone/>
              <a:defRPr sz="1600">
                <a:solidFill>
                  <a:schemeClr val="tx1"/>
                </a:solidFill>
                <a:latin typeface="+mn-lt"/>
              </a:defRPr>
            </a:lvl4pPr>
            <a:lvl5pPr marL="1828800" indent="0">
              <a:lnSpc>
                <a:spcPct val="120000"/>
              </a:lnSpc>
              <a:buFontTx/>
              <a:buNone/>
              <a:defRPr sz="1600">
                <a:solidFill>
                  <a:schemeClr val="tx1"/>
                </a:solidFill>
                <a:latin typeface="+mn-lt"/>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872076913"/>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Vuota">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84165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fondo Blu">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C751E-73F5-58ED-503E-7E07A9AF97E9}"/>
              </a:ext>
            </a:extLst>
          </p:cNvPr>
          <p:cNvSpPr>
            <a:spLocks noGrp="1"/>
          </p:cNvSpPr>
          <p:nvPr>
            <p:ph type="title" hasCustomPrompt="1"/>
          </p:nvPr>
        </p:nvSpPr>
        <p:spPr>
          <a:xfrm>
            <a:off x="432479" y="189100"/>
            <a:ext cx="9086171" cy="490904"/>
          </a:xfrm>
          <a:prstGeom prst="rect">
            <a:avLst/>
          </a:prstGeom>
        </p:spPr>
        <p:txBody>
          <a:bodyPr wrap="square" anchor="t" anchorCtr="0">
            <a:spAutoFit/>
          </a:bodyPr>
          <a:lstStyle>
            <a:lvl1pPr algn="l">
              <a:defRPr sz="2800" b="1" cap="none" baseline="0">
                <a:solidFill>
                  <a:schemeClr val="bg1"/>
                </a:solidFill>
                <a:latin typeface="Tenorite" panose="00000500000000000000" pitchFamily="2" charset="0"/>
              </a:defRPr>
            </a:lvl1pPr>
          </a:lstStyle>
          <a:p>
            <a:r>
              <a:rPr lang="en-US" err="1"/>
              <a:t>Clicca</a:t>
            </a:r>
            <a:r>
              <a:rPr lang="en-US"/>
              <a:t> per </a:t>
            </a:r>
            <a:r>
              <a:rPr lang="en-US" err="1"/>
              <a:t>modificare</a:t>
            </a:r>
            <a:r>
              <a:rPr lang="en-US"/>
              <a:t> il </a:t>
            </a:r>
            <a:r>
              <a:rPr lang="en-US" err="1"/>
              <a:t>titolo</a:t>
            </a:r>
            <a:endParaRPr lang="fr-FR"/>
          </a:p>
        </p:txBody>
      </p:sp>
      <p:sp>
        <p:nvSpPr>
          <p:cNvPr id="3" name="Text Placeholder 9">
            <a:extLst>
              <a:ext uri="{FF2B5EF4-FFF2-40B4-BE49-F238E27FC236}">
                <a16:creationId xmlns:a16="http://schemas.microsoft.com/office/drawing/2014/main" id="{4215B182-518D-701D-3D73-999DBBD8B0E7}"/>
              </a:ext>
            </a:extLst>
          </p:cNvPr>
          <p:cNvSpPr>
            <a:spLocks noGrp="1"/>
          </p:cNvSpPr>
          <p:nvPr>
            <p:ph type="body" sz="quarter" idx="13" hasCustomPrompt="1"/>
          </p:nvPr>
        </p:nvSpPr>
        <p:spPr>
          <a:xfrm>
            <a:off x="432479" y="678359"/>
            <a:ext cx="9086171" cy="338554"/>
          </a:xfrm>
          <a:prstGeom prst="rect">
            <a:avLst/>
          </a:prstGeom>
        </p:spPr>
        <p:txBody>
          <a:bodyPr vert="horz" wrap="square" lIns="91440" tIns="45720" rIns="91440" bIns="45720" rtlCol="0" anchor="t">
            <a:spAutoFit/>
          </a:bodyPr>
          <a:lstStyle>
            <a:lvl1pPr marL="0" indent="0">
              <a:buNone/>
              <a:defRPr lang="fr-FR" sz="1600">
                <a:solidFill>
                  <a:schemeClr val="accent1"/>
                </a:solidFill>
                <a:latin typeface="Dreaming Outloud Pro" panose="03050502040302030504" pitchFamily="66" charset="0"/>
                <a:cs typeface="Dreaming Outloud Pro" panose="03050502040302030504" pitchFamily="66" charset="0"/>
              </a:defRPr>
            </a:lvl1pPr>
          </a:lstStyle>
          <a:p>
            <a:pPr marL="228600" lvl="0" indent="-228600">
              <a:lnSpc>
                <a:spcPct val="100000"/>
              </a:lnSpc>
            </a:pPr>
            <a:r>
              <a:rPr lang="en-US" err="1"/>
              <a:t>Clicca</a:t>
            </a:r>
            <a:r>
              <a:rPr lang="en-US"/>
              <a:t> per </a:t>
            </a:r>
            <a:r>
              <a:rPr lang="en-US" err="1"/>
              <a:t>moificare</a:t>
            </a:r>
            <a:r>
              <a:rPr lang="en-US"/>
              <a:t> </a:t>
            </a:r>
            <a:r>
              <a:rPr lang="en-US" err="1"/>
              <a:t>i</a:t>
            </a:r>
            <a:r>
              <a:rPr lang="en-US"/>
              <a:t> </a:t>
            </a:r>
            <a:r>
              <a:rPr lang="en-US" err="1"/>
              <a:t>sottotitoli</a:t>
            </a:r>
            <a:endParaRPr lang="fr-FR"/>
          </a:p>
        </p:txBody>
      </p:sp>
      <p:sp>
        <p:nvSpPr>
          <p:cNvPr id="4" name="Rettangolo 3">
            <a:extLst>
              <a:ext uri="{FF2B5EF4-FFF2-40B4-BE49-F238E27FC236}">
                <a16:creationId xmlns:a16="http://schemas.microsoft.com/office/drawing/2014/main" id="{7B0BA620-D0F6-D198-B095-0538219E6F4E}"/>
              </a:ext>
            </a:extLst>
          </p:cNvPr>
          <p:cNvSpPr/>
          <p:nvPr userDrawn="1"/>
        </p:nvSpPr>
        <p:spPr>
          <a:xfrm>
            <a:off x="10306975" y="0"/>
            <a:ext cx="1885025" cy="118168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830276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Sfondo Blu">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C751E-73F5-58ED-503E-7E07A9AF97E9}"/>
              </a:ext>
            </a:extLst>
          </p:cNvPr>
          <p:cNvSpPr>
            <a:spLocks noGrp="1"/>
          </p:cNvSpPr>
          <p:nvPr>
            <p:ph type="title" hasCustomPrompt="1"/>
          </p:nvPr>
        </p:nvSpPr>
        <p:spPr>
          <a:xfrm>
            <a:off x="432479" y="189100"/>
            <a:ext cx="9086171" cy="490904"/>
          </a:xfrm>
          <a:prstGeom prst="rect">
            <a:avLst/>
          </a:prstGeom>
        </p:spPr>
        <p:txBody>
          <a:bodyPr wrap="square" anchor="t" anchorCtr="0">
            <a:spAutoFit/>
          </a:bodyPr>
          <a:lstStyle>
            <a:lvl1pPr algn="l">
              <a:defRPr sz="2800" b="1" cap="none" baseline="0">
                <a:solidFill>
                  <a:schemeClr val="bg1"/>
                </a:solidFill>
                <a:latin typeface="Tenorite" panose="00000500000000000000" pitchFamily="2" charset="0"/>
              </a:defRPr>
            </a:lvl1pPr>
          </a:lstStyle>
          <a:p>
            <a:r>
              <a:rPr lang="en-US" err="1"/>
              <a:t>Clicca</a:t>
            </a:r>
            <a:r>
              <a:rPr lang="en-US"/>
              <a:t> per </a:t>
            </a:r>
            <a:r>
              <a:rPr lang="en-US" err="1"/>
              <a:t>modificare</a:t>
            </a:r>
            <a:r>
              <a:rPr lang="en-US"/>
              <a:t> il </a:t>
            </a:r>
            <a:r>
              <a:rPr lang="en-US" err="1"/>
              <a:t>titolo</a:t>
            </a:r>
            <a:endParaRPr lang="fr-FR"/>
          </a:p>
        </p:txBody>
      </p:sp>
      <p:sp>
        <p:nvSpPr>
          <p:cNvPr id="3" name="Text Placeholder 9">
            <a:extLst>
              <a:ext uri="{FF2B5EF4-FFF2-40B4-BE49-F238E27FC236}">
                <a16:creationId xmlns:a16="http://schemas.microsoft.com/office/drawing/2014/main" id="{4215B182-518D-701D-3D73-999DBBD8B0E7}"/>
              </a:ext>
            </a:extLst>
          </p:cNvPr>
          <p:cNvSpPr>
            <a:spLocks noGrp="1"/>
          </p:cNvSpPr>
          <p:nvPr>
            <p:ph type="body" sz="quarter" idx="13" hasCustomPrompt="1"/>
          </p:nvPr>
        </p:nvSpPr>
        <p:spPr>
          <a:xfrm>
            <a:off x="432479" y="678359"/>
            <a:ext cx="9086171" cy="338554"/>
          </a:xfrm>
          <a:prstGeom prst="rect">
            <a:avLst/>
          </a:prstGeom>
        </p:spPr>
        <p:txBody>
          <a:bodyPr vert="horz" wrap="square" lIns="91440" tIns="45720" rIns="91440" bIns="45720" rtlCol="0" anchor="t">
            <a:spAutoFit/>
          </a:bodyPr>
          <a:lstStyle>
            <a:lvl1pPr marL="0" indent="0">
              <a:buNone/>
              <a:defRPr lang="fr-FR" sz="1600">
                <a:solidFill>
                  <a:schemeClr val="accent1"/>
                </a:solidFill>
                <a:latin typeface="Dreaming Outloud Pro" panose="03050502040302030504" pitchFamily="66" charset="0"/>
                <a:cs typeface="Dreaming Outloud Pro" panose="03050502040302030504" pitchFamily="66" charset="0"/>
              </a:defRPr>
            </a:lvl1pPr>
          </a:lstStyle>
          <a:p>
            <a:pPr marL="228600" lvl="0" indent="-228600">
              <a:lnSpc>
                <a:spcPct val="100000"/>
              </a:lnSpc>
            </a:pPr>
            <a:r>
              <a:rPr lang="en-US" err="1"/>
              <a:t>Clicca</a:t>
            </a:r>
            <a:r>
              <a:rPr lang="en-US"/>
              <a:t> per </a:t>
            </a:r>
            <a:r>
              <a:rPr lang="en-US" err="1"/>
              <a:t>moificare</a:t>
            </a:r>
            <a:r>
              <a:rPr lang="en-US"/>
              <a:t> </a:t>
            </a:r>
            <a:r>
              <a:rPr lang="en-US" err="1"/>
              <a:t>i</a:t>
            </a:r>
            <a:r>
              <a:rPr lang="en-US"/>
              <a:t> </a:t>
            </a:r>
            <a:r>
              <a:rPr lang="en-US" err="1"/>
              <a:t>sottotitoli</a:t>
            </a:r>
            <a:endParaRPr lang="fr-FR"/>
          </a:p>
        </p:txBody>
      </p:sp>
      <p:sp>
        <p:nvSpPr>
          <p:cNvPr id="4" name="Rettangolo 3">
            <a:extLst>
              <a:ext uri="{FF2B5EF4-FFF2-40B4-BE49-F238E27FC236}">
                <a16:creationId xmlns:a16="http://schemas.microsoft.com/office/drawing/2014/main" id="{7B0BA620-D0F6-D198-B095-0538219E6F4E}"/>
              </a:ext>
            </a:extLst>
          </p:cNvPr>
          <p:cNvSpPr/>
          <p:nvPr userDrawn="1"/>
        </p:nvSpPr>
        <p:spPr>
          <a:xfrm>
            <a:off x="10705514" y="0"/>
            <a:ext cx="1486486" cy="118168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796841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_Box_Grigi">
    <p:bg>
      <p:bgRef idx="1001">
        <a:schemeClr val="bg1"/>
      </p:bgRef>
    </p:bg>
    <p:spTree>
      <p:nvGrpSpPr>
        <p:cNvPr id="1" name=""/>
        <p:cNvGrpSpPr/>
        <p:nvPr/>
      </p:nvGrpSpPr>
      <p:grpSpPr>
        <a:xfrm>
          <a:off x="0" y="0"/>
          <a:ext cx="0" cy="0"/>
          <a:chOff x="0" y="0"/>
          <a:chExt cx="0" cy="0"/>
        </a:xfrm>
      </p:grpSpPr>
      <p:pic>
        <p:nvPicPr>
          <p:cNvPr id="2" name="Graphic 18">
            <a:extLst>
              <a:ext uri="{FF2B5EF4-FFF2-40B4-BE49-F238E27FC236}">
                <a16:creationId xmlns:a16="http://schemas.microsoft.com/office/drawing/2014/main" id="{83BF1DEC-E2ED-7CEB-4881-125D45B9AB5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340" r="9033" b="51631"/>
          <a:stretch>
            <a:fillRect/>
          </a:stretch>
        </p:blipFill>
        <p:spPr>
          <a:xfrm rot="21346722">
            <a:off x="55570" y="3748900"/>
            <a:ext cx="12265354" cy="3318685"/>
          </a:xfrm>
          <a:custGeom>
            <a:avLst/>
            <a:gdLst>
              <a:gd name="connsiteX0" fmla="*/ 10156697 w 12391698"/>
              <a:gd name="connsiteY0" fmla="*/ 0 h 3318685"/>
              <a:gd name="connsiteX1" fmla="*/ 12391698 w 12391698"/>
              <a:gd name="connsiteY1" fmla="*/ 164964 h 3318685"/>
              <a:gd name="connsiteX2" fmla="*/ 12158925 w 12391698"/>
              <a:gd name="connsiteY2" fmla="*/ 3318685 h 3318685"/>
              <a:gd name="connsiteX3" fmla="*/ 0 w 12391698"/>
              <a:gd name="connsiteY3" fmla="*/ 2421245 h 3318685"/>
              <a:gd name="connsiteX4" fmla="*/ 178710 w 12391698"/>
              <a:gd name="connsiteY4" fmla="*/ 0 h 331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1698" h="3318685">
                <a:moveTo>
                  <a:pt x="10156697" y="0"/>
                </a:moveTo>
                <a:lnTo>
                  <a:pt x="12391698" y="164964"/>
                </a:lnTo>
                <a:lnTo>
                  <a:pt x="12158925" y="3318685"/>
                </a:lnTo>
                <a:lnTo>
                  <a:pt x="0" y="2421245"/>
                </a:lnTo>
                <a:lnTo>
                  <a:pt x="178710" y="0"/>
                </a:lnTo>
                <a:close/>
              </a:path>
            </a:pathLst>
          </a:custGeom>
        </p:spPr>
      </p:pic>
      <p:sp>
        <p:nvSpPr>
          <p:cNvPr id="3" name="Forme libre : forme 2">
            <a:extLst>
              <a:ext uri="{FF2B5EF4-FFF2-40B4-BE49-F238E27FC236}">
                <a16:creationId xmlns:a16="http://schemas.microsoft.com/office/drawing/2014/main" id="{9E33E3ED-0BFF-8365-152F-AEA81771DC8D}"/>
              </a:ext>
            </a:extLst>
          </p:cNvPr>
          <p:cNvSpPr/>
          <p:nvPr/>
        </p:nvSpPr>
        <p:spPr>
          <a:xfrm>
            <a:off x="0" y="17584"/>
            <a:ext cx="395574" cy="6639574"/>
          </a:xfrm>
          <a:custGeom>
            <a:avLst/>
            <a:gdLst>
              <a:gd name="connsiteX0" fmla="*/ 0 w 395574"/>
              <a:gd name="connsiteY0" fmla="*/ 0 h 6639574"/>
              <a:gd name="connsiteX1" fmla="*/ 127321 w 395574"/>
              <a:gd name="connsiteY1" fmla="*/ 0 h 6639574"/>
              <a:gd name="connsiteX2" fmla="*/ 127321 w 395574"/>
              <a:gd name="connsiteY2" fmla="*/ 6361264 h 6639574"/>
              <a:gd name="connsiteX3" fmla="*/ 369414 w 395574"/>
              <a:gd name="connsiteY3" fmla="*/ 6603357 h 6639574"/>
              <a:gd name="connsiteX4" fmla="*/ 395574 w 395574"/>
              <a:gd name="connsiteY4" fmla="*/ 6603357 h 6639574"/>
              <a:gd name="connsiteX5" fmla="*/ 395574 w 395574"/>
              <a:gd name="connsiteY5" fmla="*/ 6639574 h 6639574"/>
              <a:gd name="connsiteX6" fmla="*/ 0 w 395574"/>
              <a:gd name="connsiteY6" fmla="*/ 6639574 h 663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574" h="6639574">
                <a:moveTo>
                  <a:pt x="0" y="0"/>
                </a:moveTo>
                <a:lnTo>
                  <a:pt x="127321" y="0"/>
                </a:lnTo>
                <a:lnTo>
                  <a:pt x="127321" y="6361264"/>
                </a:lnTo>
                <a:cubicBezTo>
                  <a:pt x="127321" y="6494968"/>
                  <a:pt x="235710" y="6603357"/>
                  <a:pt x="369414" y="6603357"/>
                </a:cubicBezTo>
                <a:lnTo>
                  <a:pt x="395574" y="6603357"/>
                </a:lnTo>
                <a:lnTo>
                  <a:pt x="395574" y="6639574"/>
                </a:lnTo>
                <a:lnTo>
                  <a:pt x="0" y="663957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5" name="Rectangle: Rounded Corners 3">
            <a:extLst>
              <a:ext uri="{FF2B5EF4-FFF2-40B4-BE49-F238E27FC236}">
                <a16:creationId xmlns:a16="http://schemas.microsoft.com/office/drawing/2014/main" id="{5C17224E-8EB8-45D6-7840-F7B2DBDF4225}"/>
              </a:ext>
            </a:extLst>
          </p:cNvPr>
          <p:cNvSpPr/>
          <p:nvPr/>
        </p:nvSpPr>
        <p:spPr>
          <a:xfrm flipH="1">
            <a:off x="4471178" y="1754691"/>
            <a:ext cx="3249645" cy="48699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Dreaming Outloud Pro"/>
              <a:ea typeface="+mn-ea"/>
              <a:cs typeface="+mn-cs"/>
            </a:endParaRPr>
          </a:p>
        </p:txBody>
      </p:sp>
      <p:sp>
        <p:nvSpPr>
          <p:cNvPr id="7" name="Rectangle: Rounded Corners 3">
            <a:extLst>
              <a:ext uri="{FF2B5EF4-FFF2-40B4-BE49-F238E27FC236}">
                <a16:creationId xmlns:a16="http://schemas.microsoft.com/office/drawing/2014/main" id="{9BF66D6B-B72E-2524-1A51-AABB60E99755}"/>
              </a:ext>
            </a:extLst>
          </p:cNvPr>
          <p:cNvSpPr/>
          <p:nvPr/>
        </p:nvSpPr>
        <p:spPr>
          <a:xfrm flipH="1">
            <a:off x="611681" y="1754691"/>
            <a:ext cx="3249645" cy="4869991"/>
          </a:xfrm>
          <a:prstGeom prst="round1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Dreaming Outloud Pro"/>
              <a:ea typeface="+mn-ea"/>
              <a:cs typeface="+mn-cs"/>
            </a:endParaRPr>
          </a:p>
        </p:txBody>
      </p:sp>
      <p:sp>
        <p:nvSpPr>
          <p:cNvPr id="8" name="Rectangle: Rounded Corners 3">
            <a:extLst>
              <a:ext uri="{FF2B5EF4-FFF2-40B4-BE49-F238E27FC236}">
                <a16:creationId xmlns:a16="http://schemas.microsoft.com/office/drawing/2014/main" id="{037A9853-B734-C198-60D5-730A92F12175}"/>
              </a:ext>
            </a:extLst>
          </p:cNvPr>
          <p:cNvSpPr/>
          <p:nvPr/>
        </p:nvSpPr>
        <p:spPr>
          <a:xfrm>
            <a:off x="8331588" y="1754691"/>
            <a:ext cx="3249645" cy="4869991"/>
          </a:xfrm>
          <a:prstGeom prst="round1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Dreaming Outloud Pro"/>
              <a:ea typeface="+mn-ea"/>
              <a:cs typeface="+mn-cs"/>
            </a:endParaRPr>
          </a:p>
        </p:txBody>
      </p:sp>
      <p:grpSp>
        <p:nvGrpSpPr>
          <p:cNvPr id="17" name="Graphique 5">
            <a:extLst>
              <a:ext uri="{FF2B5EF4-FFF2-40B4-BE49-F238E27FC236}">
                <a16:creationId xmlns:a16="http://schemas.microsoft.com/office/drawing/2014/main" id="{3F8F51BF-E94A-8D4D-4837-E3EFB8669761}"/>
              </a:ext>
            </a:extLst>
          </p:cNvPr>
          <p:cNvGrpSpPr/>
          <p:nvPr/>
        </p:nvGrpSpPr>
        <p:grpSpPr>
          <a:xfrm rot="14130095">
            <a:off x="11354005" y="1648648"/>
            <a:ext cx="543939" cy="179814"/>
            <a:chOff x="2991306" y="6087104"/>
            <a:chExt cx="360877" cy="119298"/>
          </a:xfrm>
          <a:noFill/>
        </p:grpSpPr>
        <p:sp>
          <p:nvSpPr>
            <p:cNvPr id="18" name="Forme libre : forme 30">
              <a:extLst>
                <a:ext uri="{FF2B5EF4-FFF2-40B4-BE49-F238E27FC236}">
                  <a16:creationId xmlns:a16="http://schemas.microsoft.com/office/drawing/2014/main" id="{811F4FE4-03B2-BDED-6FC2-9B8F78094625}"/>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0" name="Forme libre : forme 31">
              <a:extLst>
                <a:ext uri="{FF2B5EF4-FFF2-40B4-BE49-F238E27FC236}">
                  <a16:creationId xmlns:a16="http://schemas.microsoft.com/office/drawing/2014/main" id="{A0BB97E5-5836-09F9-B337-78F5DD25D118}"/>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grpSp>
        <p:nvGrpSpPr>
          <p:cNvPr id="21" name="Graphique 5">
            <a:extLst>
              <a:ext uri="{FF2B5EF4-FFF2-40B4-BE49-F238E27FC236}">
                <a16:creationId xmlns:a16="http://schemas.microsoft.com/office/drawing/2014/main" id="{D06F2552-E83E-15F1-EB89-82EC142CBC44}"/>
              </a:ext>
            </a:extLst>
          </p:cNvPr>
          <p:cNvGrpSpPr/>
          <p:nvPr/>
        </p:nvGrpSpPr>
        <p:grpSpPr>
          <a:xfrm rot="7038624" flipH="1">
            <a:off x="280230" y="1717410"/>
            <a:ext cx="543939" cy="179814"/>
            <a:chOff x="2991306" y="6087104"/>
            <a:chExt cx="360877" cy="119298"/>
          </a:xfrm>
          <a:noFill/>
        </p:grpSpPr>
        <p:sp>
          <p:nvSpPr>
            <p:cNvPr id="22" name="Forme libre : forme 33">
              <a:extLst>
                <a:ext uri="{FF2B5EF4-FFF2-40B4-BE49-F238E27FC236}">
                  <a16:creationId xmlns:a16="http://schemas.microsoft.com/office/drawing/2014/main" id="{93DA0014-32E0-8ADE-E53C-26D9A4471A3C}"/>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3" name="Forme libre : forme 34">
              <a:extLst>
                <a:ext uri="{FF2B5EF4-FFF2-40B4-BE49-F238E27FC236}">
                  <a16:creationId xmlns:a16="http://schemas.microsoft.com/office/drawing/2014/main" id="{BA6F4B14-E632-4B86-471F-6BFD417050AE}"/>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sp>
        <p:nvSpPr>
          <p:cNvPr id="24" name="Forme libre : forme 47">
            <a:extLst>
              <a:ext uri="{FF2B5EF4-FFF2-40B4-BE49-F238E27FC236}">
                <a16:creationId xmlns:a16="http://schemas.microsoft.com/office/drawing/2014/main" id="{E18C273F-45BE-552A-F31C-23348A5BE768}"/>
              </a:ext>
            </a:extLst>
          </p:cNvPr>
          <p:cNvSpPr/>
          <p:nvPr/>
        </p:nvSpPr>
        <p:spPr>
          <a:xfrm>
            <a:off x="1771976"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5" name="Forme libre : forme 48">
            <a:extLst>
              <a:ext uri="{FF2B5EF4-FFF2-40B4-BE49-F238E27FC236}">
                <a16:creationId xmlns:a16="http://schemas.microsoft.com/office/drawing/2014/main" id="{0F62AEA6-0EB3-6BE4-3B9B-4DE4B713673B}"/>
              </a:ext>
            </a:extLst>
          </p:cNvPr>
          <p:cNvSpPr/>
          <p:nvPr/>
        </p:nvSpPr>
        <p:spPr>
          <a:xfrm>
            <a:off x="5609945"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6" name="Forme libre : forme 49">
            <a:extLst>
              <a:ext uri="{FF2B5EF4-FFF2-40B4-BE49-F238E27FC236}">
                <a16:creationId xmlns:a16="http://schemas.microsoft.com/office/drawing/2014/main" id="{2DE54EDA-D932-9880-2798-0F2C5825E769}"/>
              </a:ext>
            </a:extLst>
          </p:cNvPr>
          <p:cNvSpPr/>
          <p:nvPr/>
        </p:nvSpPr>
        <p:spPr>
          <a:xfrm>
            <a:off x="9470358"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34" name="Text Placeholder 33">
            <a:extLst>
              <a:ext uri="{FF2B5EF4-FFF2-40B4-BE49-F238E27FC236}">
                <a16:creationId xmlns:a16="http://schemas.microsoft.com/office/drawing/2014/main" id="{15348936-B81E-1E18-3890-AB0C643EC614}"/>
              </a:ext>
            </a:extLst>
          </p:cNvPr>
          <p:cNvSpPr>
            <a:spLocks noGrp="1"/>
          </p:cNvSpPr>
          <p:nvPr>
            <p:ph type="body" sz="quarter" idx="16" hasCustomPrompt="1"/>
          </p:nvPr>
        </p:nvSpPr>
        <p:spPr>
          <a:xfrm>
            <a:off x="812800" y="3174999"/>
            <a:ext cx="2824363" cy="2677656"/>
          </a:xfrm>
          <a:prstGeom prst="rect">
            <a:avLst/>
          </a:prstGeom>
        </p:spPr>
        <p:txBody>
          <a:bodyPr>
            <a:spAutoFit/>
          </a:bodyPr>
          <a:lstStyle>
            <a:lvl1pPr marL="0" indent="0">
              <a:lnSpc>
                <a:spcPct val="100000"/>
              </a:lnSpc>
              <a:buNone/>
              <a:defRPr sz="1400">
                <a:solidFill>
                  <a:schemeClr val="tx1"/>
                </a:solidFill>
                <a:latin typeface="Tenorite" panose="00000500000000000000" pitchFamily="2" charset="0"/>
              </a:defRPr>
            </a:lvl1pPr>
          </a:lstStyle>
          <a:p>
            <a:pPr lvl="0"/>
            <a:r>
              <a:rPr lang="en-US"/>
              <a:t>Click to edit 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et </a:t>
            </a:r>
            <a:r>
              <a:rPr lang="en-US" err="1"/>
              <a:t>scelerisque</a:t>
            </a:r>
            <a:r>
              <a:rPr lang="en-US"/>
              <a:t> ante. Aenean </a:t>
            </a:r>
            <a:r>
              <a:rPr lang="en-US" err="1"/>
              <a:t>iaculis</a:t>
            </a:r>
            <a:r>
              <a:rPr lang="en-US"/>
              <a:t> ante in </a:t>
            </a:r>
            <a:r>
              <a:rPr lang="en-US" err="1"/>
              <a:t>velit</a:t>
            </a:r>
            <a:r>
              <a:rPr lang="en-US"/>
              <a:t> </a:t>
            </a:r>
            <a:r>
              <a:rPr lang="en-US" err="1"/>
              <a:t>consequat</a:t>
            </a:r>
            <a:r>
              <a:rPr lang="en-US"/>
              <a:t> </a:t>
            </a:r>
            <a:r>
              <a:rPr lang="en-US" err="1"/>
              <a:t>sollicitudin</a:t>
            </a:r>
            <a:r>
              <a:rPr lang="en-US"/>
              <a:t>. Duis </a:t>
            </a:r>
            <a:r>
              <a:rPr lang="en-US" err="1"/>
              <a:t>eu</a:t>
            </a:r>
            <a:r>
              <a:rPr lang="en-US"/>
              <a:t> ante vel </a:t>
            </a:r>
            <a:r>
              <a:rPr lang="en-US" err="1"/>
              <a:t>arcu</a:t>
            </a:r>
            <a:r>
              <a:rPr lang="en-US"/>
              <a:t> </a:t>
            </a:r>
            <a:r>
              <a:rPr lang="en-US" err="1"/>
              <a:t>consectetur</a:t>
            </a:r>
            <a:r>
              <a:rPr lang="en-US"/>
              <a:t> pulvinar. </a:t>
            </a:r>
            <a:r>
              <a:rPr lang="en-US" err="1"/>
              <a:t>Nulla</a:t>
            </a:r>
            <a:r>
              <a:rPr lang="en-US"/>
              <a:t> </a:t>
            </a:r>
            <a:r>
              <a:rPr lang="en-US" err="1"/>
              <a:t>facilisi</a:t>
            </a:r>
            <a:r>
              <a:rPr lang="en-US"/>
              <a:t>. Morbi </a:t>
            </a:r>
            <a:r>
              <a:rPr lang="en-US" err="1"/>
              <a:t>vulputate</a:t>
            </a:r>
            <a:r>
              <a:rPr lang="en-US"/>
              <a:t> convallis </a:t>
            </a:r>
            <a:r>
              <a:rPr lang="en-US" err="1"/>
              <a:t>leo</a:t>
            </a:r>
            <a:r>
              <a:rPr lang="en-US"/>
              <a:t>. Aenean </a:t>
            </a:r>
            <a:r>
              <a:rPr lang="en-US" err="1"/>
              <a:t>rhoncus</a:t>
            </a:r>
            <a:r>
              <a:rPr lang="en-US"/>
              <a:t> </a:t>
            </a:r>
            <a:r>
              <a:rPr lang="en-US" err="1"/>
              <a:t>viverra</a:t>
            </a:r>
            <a:r>
              <a:rPr lang="en-US"/>
              <a:t> </a:t>
            </a:r>
            <a:r>
              <a:rPr lang="en-US" err="1"/>
              <a:t>justo</a:t>
            </a:r>
            <a:r>
              <a:rPr lang="en-US"/>
              <a:t> </a:t>
            </a:r>
            <a:r>
              <a:rPr lang="en-US" err="1"/>
              <a:t>nec</a:t>
            </a:r>
            <a:r>
              <a:rPr lang="en-US"/>
              <a:t> </a:t>
            </a:r>
            <a:r>
              <a:rPr lang="en-US" err="1"/>
              <a:t>dignissim</a:t>
            </a:r>
            <a:r>
              <a:rPr lang="en-US"/>
              <a:t>. Nam et </a:t>
            </a:r>
            <a:r>
              <a:rPr lang="en-US" err="1"/>
              <a:t>luctus</a:t>
            </a:r>
            <a:r>
              <a:rPr lang="en-US"/>
              <a:t> </a:t>
            </a:r>
            <a:r>
              <a:rPr lang="en-US" err="1"/>
              <a:t>tellus</a:t>
            </a:r>
            <a:r>
              <a:rPr lang="en-US"/>
              <a:t>. Sed ac </a:t>
            </a:r>
            <a:r>
              <a:rPr lang="en-US" err="1"/>
              <a:t>risus</a:t>
            </a:r>
            <a:r>
              <a:rPr lang="en-US"/>
              <a:t> </a:t>
            </a:r>
            <a:r>
              <a:rPr lang="en-US" err="1"/>
              <a:t>neque</a:t>
            </a:r>
            <a:r>
              <a:rPr lang="en-US"/>
              <a:t>. Sed </a:t>
            </a:r>
            <a:r>
              <a:rPr lang="en-US" err="1"/>
              <a:t>vehicula</a:t>
            </a:r>
            <a:r>
              <a:rPr lang="en-US"/>
              <a:t> </a:t>
            </a:r>
            <a:r>
              <a:rPr lang="en-US" err="1"/>
              <a:t>purus</a:t>
            </a:r>
            <a:r>
              <a:rPr lang="en-US"/>
              <a:t> vel vestibulum </a:t>
            </a:r>
            <a:r>
              <a:rPr lang="en-US" err="1"/>
              <a:t>egestas</a:t>
            </a:r>
            <a:r>
              <a:rPr lang="en-US"/>
              <a:t>. Maecenas </a:t>
            </a:r>
            <a:r>
              <a:rPr lang="en-US" err="1"/>
              <a:t>ut</a:t>
            </a:r>
            <a:r>
              <a:rPr lang="en-US"/>
              <a:t> </a:t>
            </a:r>
            <a:r>
              <a:rPr lang="en-US" err="1"/>
              <a:t>odio</a:t>
            </a:r>
            <a:r>
              <a:rPr lang="en-US"/>
              <a:t> </a:t>
            </a:r>
            <a:r>
              <a:rPr lang="en-US" err="1"/>
              <a:t>nisl</a:t>
            </a:r>
            <a:r>
              <a:rPr lang="en-US"/>
              <a:t>. </a:t>
            </a:r>
          </a:p>
        </p:txBody>
      </p:sp>
      <p:sp>
        <p:nvSpPr>
          <p:cNvPr id="35" name="Text Placeholder 33">
            <a:extLst>
              <a:ext uri="{FF2B5EF4-FFF2-40B4-BE49-F238E27FC236}">
                <a16:creationId xmlns:a16="http://schemas.microsoft.com/office/drawing/2014/main" id="{A77DE664-3F4D-ACD7-9A0E-C24D642F270E}"/>
              </a:ext>
            </a:extLst>
          </p:cNvPr>
          <p:cNvSpPr>
            <a:spLocks noGrp="1"/>
          </p:cNvSpPr>
          <p:nvPr>
            <p:ph type="body" sz="quarter" idx="17" hasCustomPrompt="1"/>
          </p:nvPr>
        </p:nvSpPr>
        <p:spPr>
          <a:xfrm>
            <a:off x="4683814" y="3174999"/>
            <a:ext cx="2824363" cy="2677656"/>
          </a:xfrm>
          <a:prstGeom prst="rect">
            <a:avLst/>
          </a:prstGeom>
        </p:spPr>
        <p:txBody>
          <a:bodyPr>
            <a:spAutoFit/>
          </a:bodyPr>
          <a:lstStyle>
            <a:lvl1pPr marL="0" indent="0">
              <a:lnSpc>
                <a:spcPct val="100000"/>
              </a:lnSpc>
              <a:buNone/>
              <a:defRPr sz="1400">
                <a:solidFill>
                  <a:schemeClr val="tx1"/>
                </a:solidFill>
                <a:latin typeface="Tenorite" panose="00000500000000000000" pitchFamily="2" charset="0"/>
              </a:defRPr>
            </a:lvl1pPr>
          </a:lstStyle>
          <a:p>
            <a:pPr lvl="0"/>
            <a:r>
              <a:rPr lang="en-US"/>
              <a:t>Click to edit Lorem ipsum dolor sit amet, consectetur adipiscing elit. Nunc et scelerisque ante. Aenean iaculis ante in velit consequat sollicitudin. Duis eu ante vel arcu consectetur pulvinar. Nulla facilisi. Morbi vulputate convallis leo. Aenean rhoncus viverra justo nec dignissim. Nam et luctus tellus. Sed ac risus neque. Sed vehicula purus vel vestibulum egestas. Maecenas ut odio nisl. </a:t>
            </a:r>
          </a:p>
        </p:txBody>
      </p:sp>
      <p:sp>
        <p:nvSpPr>
          <p:cNvPr id="36" name="Text Placeholder 33">
            <a:extLst>
              <a:ext uri="{FF2B5EF4-FFF2-40B4-BE49-F238E27FC236}">
                <a16:creationId xmlns:a16="http://schemas.microsoft.com/office/drawing/2014/main" id="{A7226160-F725-132D-DE9D-78230FAEBE64}"/>
              </a:ext>
            </a:extLst>
          </p:cNvPr>
          <p:cNvSpPr>
            <a:spLocks noGrp="1"/>
          </p:cNvSpPr>
          <p:nvPr>
            <p:ph type="body" sz="quarter" idx="18" hasCustomPrompt="1"/>
          </p:nvPr>
        </p:nvSpPr>
        <p:spPr>
          <a:xfrm>
            <a:off x="8544227" y="3174999"/>
            <a:ext cx="2824363" cy="2677656"/>
          </a:xfrm>
          <a:prstGeom prst="rect">
            <a:avLst/>
          </a:prstGeom>
        </p:spPr>
        <p:txBody>
          <a:bodyPr>
            <a:spAutoFit/>
          </a:bodyPr>
          <a:lstStyle>
            <a:lvl1pPr marL="0" indent="0">
              <a:lnSpc>
                <a:spcPct val="100000"/>
              </a:lnSpc>
              <a:buNone/>
              <a:defRPr sz="1400">
                <a:solidFill>
                  <a:schemeClr val="tx1"/>
                </a:solidFill>
                <a:latin typeface="Tenorite" panose="00000500000000000000" pitchFamily="2" charset="0"/>
              </a:defRPr>
            </a:lvl1pPr>
          </a:lstStyle>
          <a:p>
            <a:pPr lvl="0"/>
            <a:r>
              <a:rPr lang="en-US"/>
              <a:t>Click to edit Lorem ipsum dolor sit amet, consectetur adipiscing elit. Nunc et scelerisque ante. Aenean iaculis ante in velit consequat sollicitudin. Duis eu ante vel arcu consectetur pulvinar. Nulla facilisi. Morbi vulputate convallis leo. Aenean rhoncus viverra justo nec dignissim. Nam et luctus tellus. Sed ac risus neque. Sed vehicula purus vel vestibulum egestas. Maecenas ut odio nisl. </a:t>
            </a:r>
          </a:p>
        </p:txBody>
      </p:sp>
      <p:sp>
        <p:nvSpPr>
          <p:cNvPr id="40" name="Text Placeholder 39">
            <a:extLst>
              <a:ext uri="{FF2B5EF4-FFF2-40B4-BE49-F238E27FC236}">
                <a16:creationId xmlns:a16="http://schemas.microsoft.com/office/drawing/2014/main" id="{5E86EFE3-4769-5AC1-5908-3A2344FB6C05}"/>
              </a:ext>
            </a:extLst>
          </p:cNvPr>
          <p:cNvSpPr>
            <a:spLocks noGrp="1"/>
          </p:cNvSpPr>
          <p:nvPr>
            <p:ph type="body" sz="quarter" idx="19" hasCustomPrompt="1"/>
          </p:nvPr>
        </p:nvSpPr>
        <p:spPr>
          <a:xfrm>
            <a:off x="1686527" y="2087805"/>
            <a:ext cx="1143000" cy="946413"/>
          </a:xfrm>
          <a:prstGeom prst="rect">
            <a:avLst/>
          </a:prstGeom>
        </p:spPr>
        <p:txBody>
          <a:bodyPr>
            <a:noAutofit/>
          </a:bodyPr>
          <a:lstStyle>
            <a:lvl1pPr marL="0" indent="0" algn="ctr">
              <a:buNone/>
              <a:defRPr sz="6000">
                <a:solidFill>
                  <a:schemeClr val="tx2"/>
                </a:solidFill>
                <a:latin typeface="Dreaming Outloud Pro" panose="03050502040302030504" pitchFamily="66" charset="0"/>
                <a:cs typeface="Dreaming Outloud Pro" panose="03050502040302030504" pitchFamily="66" charset="0"/>
              </a:defRPr>
            </a:lvl1pPr>
          </a:lstStyle>
          <a:p>
            <a:pPr lvl="0"/>
            <a:r>
              <a:rPr lang="en-US"/>
              <a:t>#1</a:t>
            </a:r>
            <a:endParaRPr lang="fr-FR"/>
          </a:p>
        </p:txBody>
      </p:sp>
      <p:sp>
        <p:nvSpPr>
          <p:cNvPr id="41" name="Text Placeholder 39">
            <a:extLst>
              <a:ext uri="{FF2B5EF4-FFF2-40B4-BE49-F238E27FC236}">
                <a16:creationId xmlns:a16="http://schemas.microsoft.com/office/drawing/2014/main" id="{BE8F1381-A4F9-AA7D-1E10-F1E2434778D1}"/>
              </a:ext>
            </a:extLst>
          </p:cNvPr>
          <p:cNvSpPr>
            <a:spLocks noGrp="1"/>
          </p:cNvSpPr>
          <p:nvPr>
            <p:ph type="body" sz="quarter" idx="20" hasCustomPrompt="1"/>
          </p:nvPr>
        </p:nvSpPr>
        <p:spPr>
          <a:xfrm>
            <a:off x="5524495" y="2087805"/>
            <a:ext cx="1143000" cy="946413"/>
          </a:xfrm>
          <a:prstGeom prst="rect">
            <a:avLst/>
          </a:prstGeom>
        </p:spPr>
        <p:txBody>
          <a:bodyPr>
            <a:noAutofit/>
          </a:bodyPr>
          <a:lstStyle>
            <a:lvl1pPr marL="0" indent="0" algn="ctr">
              <a:buNone/>
              <a:defRPr sz="6000">
                <a:solidFill>
                  <a:schemeClr val="tx2"/>
                </a:solidFill>
                <a:latin typeface="Dreaming Outloud Pro" panose="03050502040302030504" pitchFamily="66" charset="0"/>
                <a:cs typeface="Dreaming Outloud Pro" panose="03050502040302030504" pitchFamily="66" charset="0"/>
              </a:defRPr>
            </a:lvl1pPr>
          </a:lstStyle>
          <a:p>
            <a:pPr lvl="0"/>
            <a:r>
              <a:rPr lang="en-US"/>
              <a:t>#2</a:t>
            </a:r>
            <a:endParaRPr lang="fr-FR"/>
          </a:p>
        </p:txBody>
      </p:sp>
      <p:sp>
        <p:nvSpPr>
          <p:cNvPr id="42" name="Text Placeholder 39">
            <a:extLst>
              <a:ext uri="{FF2B5EF4-FFF2-40B4-BE49-F238E27FC236}">
                <a16:creationId xmlns:a16="http://schemas.microsoft.com/office/drawing/2014/main" id="{89FCC1F7-BBAB-8883-5DFC-D5E1EA965D5A}"/>
              </a:ext>
            </a:extLst>
          </p:cNvPr>
          <p:cNvSpPr>
            <a:spLocks noGrp="1"/>
          </p:cNvSpPr>
          <p:nvPr>
            <p:ph type="body" sz="quarter" idx="21" hasCustomPrompt="1"/>
          </p:nvPr>
        </p:nvSpPr>
        <p:spPr>
          <a:xfrm>
            <a:off x="9384908" y="2087805"/>
            <a:ext cx="1143000" cy="946413"/>
          </a:xfrm>
          <a:prstGeom prst="rect">
            <a:avLst/>
          </a:prstGeom>
        </p:spPr>
        <p:txBody>
          <a:bodyPr>
            <a:noAutofit/>
          </a:bodyPr>
          <a:lstStyle>
            <a:lvl1pPr marL="0" indent="0" algn="ctr">
              <a:buNone/>
              <a:defRPr sz="6000">
                <a:solidFill>
                  <a:schemeClr val="tx2"/>
                </a:solidFill>
                <a:latin typeface="Dreaming Outloud Pro" panose="03050502040302030504" pitchFamily="66" charset="0"/>
                <a:cs typeface="Dreaming Outloud Pro" panose="03050502040302030504" pitchFamily="66" charset="0"/>
              </a:defRPr>
            </a:lvl1pPr>
          </a:lstStyle>
          <a:p>
            <a:pPr lvl="0"/>
            <a:r>
              <a:rPr lang="en-US"/>
              <a:t>#3</a:t>
            </a:r>
            <a:endParaRPr lang="fr-FR"/>
          </a:p>
        </p:txBody>
      </p:sp>
      <p:sp>
        <p:nvSpPr>
          <p:cNvPr id="43" name="Title 1">
            <a:extLst>
              <a:ext uri="{FF2B5EF4-FFF2-40B4-BE49-F238E27FC236}">
                <a16:creationId xmlns:a16="http://schemas.microsoft.com/office/drawing/2014/main" id="{18383F74-D0B2-F5AB-D860-59A7644E4F68}"/>
              </a:ext>
            </a:extLst>
          </p:cNvPr>
          <p:cNvSpPr>
            <a:spLocks noGrp="1"/>
          </p:cNvSpPr>
          <p:nvPr>
            <p:ph type="title" hasCustomPrompt="1"/>
          </p:nvPr>
        </p:nvSpPr>
        <p:spPr>
          <a:xfrm>
            <a:off x="435610" y="189100"/>
            <a:ext cx="9140400" cy="490904"/>
          </a:xfrm>
          <a:prstGeom prst="rect">
            <a:avLst/>
          </a:prstGeom>
        </p:spPr>
        <p:txBody>
          <a:bodyPr wrap="square" anchor="t" anchorCtr="0">
            <a:spAutoFit/>
          </a:bodyPr>
          <a:lstStyle>
            <a:lvl1pPr algn="l">
              <a:defRPr sz="2800" b="1" cap="none" baseline="0">
                <a:solidFill>
                  <a:schemeClr val="tx2"/>
                </a:solidFill>
                <a:latin typeface="Tenorite" panose="00000500000000000000" pitchFamily="2" charset="0"/>
              </a:defRPr>
            </a:lvl1pPr>
          </a:lstStyle>
          <a:p>
            <a:r>
              <a:rPr lang="en-US" err="1"/>
              <a:t>Clicca</a:t>
            </a:r>
            <a:r>
              <a:rPr lang="en-US"/>
              <a:t> per </a:t>
            </a:r>
            <a:r>
              <a:rPr lang="en-US" err="1"/>
              <a:t>modificare</a:t>
            </a:r>
            <a:r>
              <a:rPr lang="en-US"/>
              <a:t> il </a:t>
            </a:r>
            <a:r>
              <a:rPr lang="en-US" err="1"/>
              <a:t>titolo</a:t>
            </a:r>
            <a:endParaRPr lang="fr-FR"/>
          </a:p>
        </p:txBody>
      </p:sp>
      <p:sp>
        <p:nvSpPr>
          <p:cNvPr id="44" name="Text Placeholder 9">
            <a:extLst>
              <a:ext uri="{FF2B5EF4-FFF2-40B4-BE49-F238E27FC236}">
                <a16:creationId xmlns:a16="http://schemas.microsoft.com/office/drawing/2014/main" id="{2ABF52A2-E502-4AD6-A416-2AD5E277B93F}"/>
              </a:ext>
            </a:extLst>
          </p:cNvPr>
          <p:cNvSpPr>
            <a:spLocks noGrp="1"/>
          </p:cNvSpPr>
          <p:nvPr>
            <p:ph type="body" sz="quarter" idx="13" hasCustomPrompt="1"/>
          </p:nvPr>
        </p:nvSpPr>
        <p:spPr>
          <a:xfrm>
            <a:off x="432479" y="678359"/>
            <a:ext cx="9140400" cy="320088"/>
          </a:xfrm>
          <a:prstGeom prst="rect">
            <a:avLst/>
          </a:prstGeom>
        </p:spPr>
        <p:txBody>
          <a:bodyPr wrap="square" anchor="t">
            <a:spAutoFit/>
          </a:bodyPr>
          <a:lstStyle>
            <a:lvl1pPr marL="0" indent="0">
              <a:buNone/>
              <a:defRPr sz="1600">
                <a:solidFill>
                  <a:schemeClr val="accent2"/>
                </a:solidFill>
                <a:latin typeface="Dreaming Outloud Pro" panose="03050502040302030504" pitchFamily="66" charset="0"/>
                <a:cs typeface="Dreaming Outloud Pro" panose="03050502040302030504" pitchFamily="66" charset="0"/>
              </a:defRPr>
            </a:lvl1pPr>
            <a:lvl2pPr marL="457200" indent="0">
              <a:buNone/>
              <a:defRPr>
                <a:solidFill>
                  <a:schemeClr val="accent2"/>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en-US" err="1"/>
              <a:t>Clicca</a:t>
            </a:r>
            <a:r>
              <a:rPr lang="en-US"/>
              <a:t> per </a:t>
            </a:r>
            <a:r>
              <a:rPr lang="en-US" err="1"/>
              <a:t>modificare</a:t>
            </a:r>
            <a:r>
              <a:rPr lang="en-US"/>
              <a:t> </a:t>
            </a:r>
            <a:r>
              <a:rPr lang="en-US" err="1"/>
              <a:t>i</a:t>
            </a:r>
            <a:r>
              <a:rPr lang="en-US"/>
              <a:t> </a:t>
            </a:r>
            <a:r>
              <a:rPr lang="en-US" err="1"/>
              <a:t>sottotitoli</a:t>
            </a:r>
            <a:endParaRPr lang="fr-FR"/>
          </a:p>
        </p:txBody>
      </p:sp>
      <p:grpSp>
        <p:nvGrpSpPr>
          <p:cNvPr id="27" name="Graphique 5">
            <a:extLst>
              <a:ext uri="{FF2B5EF4-FFF2-40B4-BE49-F238E27FC236}">
                <a16:creationId xmlns:a16="http://schemas.microsoft.com/office/drawing/2014/main" id="{96937BF4-A468-0415-4EBD-D3C378002F19}"/>
              </a:ext>
            </a:extLst>
          </p:cNvPr>
          <p:cNvGrpSpPr/>
          <p:nvPr/>
        </p:nvGrpSpPr>
        <p:grpSpPr>
          <a:xfrm rot="14130095">
            <a:off x="11354005" y="1648648"/>
            <a:ext cx="543939" cy="179814"/>
            <a:chOff x="2991306" y="6087104"/>
            <a:chExt cx="360877" cy="119298"/>
          </a:xfrm>
          <a:noFill/>
        </p:grpSpPr>
        <p:sp>
          <p:nvSpPr>
            <p:cNvPr id="28" name="Forme libre : forme 30">
              <a:extLst>
                <a:ext uri="{FF2B5EF4-FFF2-40B4-BE49-F238E27FC236}">
                  <a16:creationId xmlns:a16="http://schemas.microsoft.com/office/drawing/2014/main" id="{856B6283-ED09-6EBB-0137-CCCCA8419BDB}"/>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9" name="Forme libre : forme 31">
              <a:extLst>
                <a:ext uri="{FF2B5EF4-FFF2-40B4-BE49-F238E27FC236}">
                  <a16:creationId xmlns:a16="http://schemas.microsoft.com/office/drawing/2014/main" id="{1FE5099F-BF33-5AB0-F5D2-0A2174CBFD62}"/>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grpSp>
        <p:nvGrpSpPr>
          <p:cNvPr id="30" name="Graphique 5">
            <a:extLst>
              <a:ext uri="{FF2B5EF4-FFF2-40B4-BE49-F238E27FC236}">
                <a16:creationId xmlns:a16="http://schemas.microsoft.com/office/drawing/2014/main" id="{EBF22D8A-A1A8-7070-55F5-9D0809CF25E9}"/>
              </a:ext>
            </a:extLst>
          </p:cNvPr>
          <p:cNvGrpSpPr/>
          <p:nvPr/>
        </p:nvGrpSpPr>
        <p:grpSpPr>
          <a:xfrm rot="7038624" flipH="1">
            <a:off x="280230" y="1717410"/>
            <a:ext cx="543939" cy="179814"/>
            <a:chOff x="2991306" y="6087104"/>
            <a:chExt cx="360877" cy="119298"/>
          </a:xfrm>
          <a:noFill/>
        </p:grpSpPr>
        <p:sp>
          <p:nvSpPr>
            <p:cNvPr id="31" name="Forme libre : forme 33">
              <a:extLst>
                <a:ext uri="{FF2B5EF4-FFF2-40B4-BE49-F238E27FC236}">
                  <a16:creationId xmlns:a16="http://schemas.microsoft.com/office/drawing/2014/main" id="{C8CD2E47-0877-D20D-6715-47CC8ACDC62A}"/>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32" name="Forme libre : forme 34">
              <a:extLst>
                <a:ext uri="{FF2B5EF4-FFF2-40B4-BE49-F238E27FC236}">
                  <a16:creationId xmlns:a16="http://schemas.microsoft.com/office/drawing/2014/main" id="{0B8ED554-9086-60B4-BB1F-5C0C6B7151B7}"/>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sp>
        <p:nvSpPr>
          <p:cNvPr id="33" name="Forme libre : forme 47">
            <a:extLst>
              <a:ext uri="{FF2B5EF4-FFF2-40B4-BE49-F238E27FC236}">
                <a16:creationId xmlns:a16="http://schemas.microsoft.com/office/drawing/2014/main" id="{D8D7F937-9FA2-A0EC-236E-FA3D4244EFC6}"/>
              </a:ext>
            </a:extLst>
          </p:cNvPr>
          <p:cNvSpPr/>
          <p:nvPr/>
        </p:nvSpPr>
        <p:spPr>
          <a:xfrm>
            <a:off x="1771976"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37" name="Forme libre : forme 48">
            <a:extLst>
              <a:ext uri="{FF2B5EF4-FFF2-40B4-BE49-F238E27FC236}">
                <a16:creationId xmlns:a16="http://schemas.microsoft.com/office/drawing/2014/main" id="{FAFFF871-3816-04C2-9C4D-1CBC1FCC7DC8}"/>
              </a:ext>
            </a:extLst>
          </p:cNvPr>
          <p:cNvSpPr/>
          <p:nvPr/>
        </p:nvSpPr>
        <p:spPr>
          <a:xfrm>
            <a:off x="5609945"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38" name="Forme libre : forme 49">
            <a:extLst>
              <a:ext uri="{FF2B5EF4-FFF2-40B4-BE49-F238E27FC236}">
                <a16:creationId xmlns:a16="http://schemas.microsoft.com/office/drawing/2014/main" id="{ACD03489-BFEC-FB17-EE3F-341153AC4C98}"/>
              </a:ext>
            </a:extLst>
          </p:cNvPr>
          <p:cNvSpPr/>
          <p:nvPr/>
        </p:nvSpPr>
        <p:spPr>
          <a:xfrm>
            <a:off x="9470358"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Tree>
    <p:extLst>
      <p:ext uri="{BB962C8B-B14F-4D97-AF65-F5344CB8AC3E}">
        <p14:creationId xmlns:p14="http://schemas.microsoft.com/office/powerpoint/2010/main" val="543165443"/>
      </p:ext>
    </p:extLst>
  </p:cSld>
  <p:clrMapOvr>
    <a:overrideClrMapping bg1="lt1" tx1="dk1" bg2="lt2" tx2="dk2" accent1="accent1" accent2="accent2" accent3="accent3" accent4="accent4" accent5="accent5" accent6="accent6" hlink="hlink" folHlink="folHlink"/>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ox_Gialli">
    <p:bg>
      <p:bgRef idx="1001">
        <a:schemeClr val="bg1"/>
      </p:bgRef>
    </p:bg>
    <p:spTree>
      <p:nvGrpSpPr>
        <p:cNvPr id="1" name=""/>
        <p:cNvGrpSpPr/>
        <p:nvPr/>
      </p:nvGrpSpPr>
      <p:grpSpPr>
        <a:xfrm>
          <a:off x="0" y="0"/>
          <a:ext cx="0" cy="0"/>
          <a:chOff x="0" y="0"/>
          <a:chExt cx="0" cy="0"/>
        </a:xfrm>
      </p:grpSpPr>
      <p:pic>
        <p:nvPicPr>
          <p:cNvPr id="2" name="Graphic 18">
            <a:extLst>
              <a:ext uri="{FF2B5EF4-FFF2-40B4-BE49-F238E27FC236}">
                <a16:creationId xmlns:a16="http://schemas.microsoft.com/office/drawing/2014/main" id="{83BF1DEC-E2ED-7CEB-4881-125D45B9AB5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340" r="9033" b="51631"/>
          <a:stretch>
            <a:fillRect/>
          </a:stretch>
        </p:blipFill>
        <p:spPr>
          <a:xfrm rot="21346722">
            <a:off x="55570" y="3748900"/>
            <a:ext cx="12265354" cy="3318685"/>
          </a:xfrm>
          <a:custGeom>
            <a:avLst/>
            <a:gdLst>
              <a:gd name="connsiteX0" fmla="*/ 10156697 w 12391698"/>
              <a:gd name="connsiteY0" fmla="*/ 0 h 3318685"/>
              <a:gd name="connsiteX1" fmla="*/ 12391698 w 12391698"/>
              <a:gd name="connsiteY1" fmla="*/ 164964 h 3318685"/>
              <a:gd name="connsiteX2" fmla="*/ 12158925 w 12391698"/>
              <a:gd name="connsiteY2" fmla="*/ 3318685 h 3318685"/>
              <a:gd name="connsiteX3" fmla="*/ 0 w 12391698"/>
              <a:gd name="connsiteY3" fmla="*/ 2421245 h 3318685"/>
              <a:gd name="connsiteX4" fmla="*/ 178710 w 12391698"/>
              <a:gd name="connsiteY4" fmla="*/ 0 h 331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1698" h="3318685">
                <a:moveTo>
                  <a:pt x="10156697" y="0"/>
                </a:moveTo>
                <a:lnTo>
                  <a:pt x="12391698" y="164964"/>
                </a:lnTo>
                <a:lnTo>
                  <a:pt x="12158925" y="3318685"/>
                </a:lnTo>
                <a:lnTo>
                  <a:pt x="0" y="2421245"/>
                </a:lnTo>
                <a:lnTo>
                  <a:pt x="178710" y="0"/>
                </a:lnTo>
                <a:close/>
              </a:path>
            </a:pathLst>
          </a:custGeom>
        </p:spPr>
      </p:pic>
      <p:sp>
        <p:nvSpPr>
          <p:cNvPr id="3" name="Forme libre : forme 2">
            <a:extLst>
              <a:ext uri="{FF2B5EF4-FFF2-40B4-BE49-F238E27FC236}">
                <a16:creationId xmlns:a16="http://schemas.microsoft.com/office/drawing/2014/main" id="{9E33E3ED-0BFF-8365-152F-AEA81771DC8D}"/>
              </a:ext>
            </a:extLst>
          </p:cNvPr>
          <p:cNvSpPr/>
          <p:nvPr/>
        </p:nvSpPr>
        <p:spPr>
          <a:xfrm>
            <a:off x="0" y="17584"/>
            <a:ext cx="395574" cy="6639574"/>
          </a:xfrm>
          <a:custGeom>
            <a:avLst/>
            <a:gdLst>
              <a:gd name="connsiteX0" fmla="*/ 0 w 395574"/>
              <a:gd name="connsiteY0" fmla="*/ 0 h 6639574"/>
              <a:gd name="connsiteX1" fmla="*/ 127321 w 395574"/>
              <a:gd name="connsiteY1" fmla="*/ 0 h 6639574"/>
              <a:gd name="connsiteX2" fmla="*/ 127321 w 395574"/>
              <a:gd name="connsiteY2" fmla="*/ 6361264 h 6639574"/>
              <a:gd name="connsiteX3" fmla="*/ 369414 w 395574"/>
              <a:gd name="connsiteY3" fmla="*/ 6603357 h 6639574"/>
              <a:gd name="connsiteX4" fmla="*/ 395574 w 395574"/>
              <a:gd name="connsiteY4" fmla="*/ 6603357 h 6639574"/>
              <a:gd name="connsiteX5" fmla="*/ 395574 w 395574"/>
              <a:gd name="connsiteY5" fmla="*/ 6639574 h 6639574"/>
              <a:gd name="connsiteX6" fmla="*/ 0 w 395574"/>
              <a:gd name="connsiteY6" fmla="*/ 6639574 h 663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574" h="6639574">
                <a:moveTo>
                  <a:pt x="0" y="0"/>
                </a:moveTo>
                <a:lnTo>
                  <a:pt x="127321" y="0"/>
                </a:lnTo>
                <a:lnTo>
                  <a:pt x="127321" y="6361264"/>
                </a:lnTo>
                <a:cubicBezTo>
                  <a:pt x="127321" y="6494968"/>
                  <a:pt x="235710" y="6603357"/>
                  <a:pt x="369414" y="6603357"/>
                </a:cubicBezTo>
                <a:lnTo>
                  <a:pt x="395574" y="6603357"/>
                </a:lnTo>
                <a:lnTo>
                  <a:pt x="395574" y="6639574"/>
                </a:lnTo>
                <a:lnTo>
                  <a:pt x="0" y="663957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5" name="Rectangle: Rounded Corners 3">
            <a:extLst>
              <a:ext uri="{FF2B5EF4-FFF2-40B4-BE49-F238E27FC236}">
                <a16:creationId xmlns:a16="http://schemas.microsoft.com/office/drawing/2014/main" id="{5C17224E-8EB8-45D6-7840-F7B2DBDF4225}"/>
              </a:ext>
            </a:extLst>
          </p:cNvPr>
          <p:cNvSpPr/>
          <p:nvPr/>
        </p:nvSpPr>
        <p:spPr>
          <a:xfrm flipH="1">
            <a:off x="4471178" y="1754691"/>
            <a:ext cx="3249645" cy="48699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Dreaming Outloud Pro"/>
              <a:ea typeface="+mn-ea"/>
              <a:cs typeface="+mn-cs"/>
            </a:endParaRPr>
          </a:p>
        </p:txBody>
      </p:sp>
      <p:sp>
        <p:nvSpPr>
          <p:cNvPr id="7" name="Rectangle: Rounded Corners 3">
            <a:extLst>
              <a:ext uri="{FF2B5EF4-FFF2-40B4-BE49-F238E27FC236}">
                <a16:creationId xmlns:a16="http://schemas.microsoft.com/office/drawing/2014/main" id="{9BF66D6B-B72E-2524-1A51-AABB60E99755}"/>
              </a:ext>
            </a:extLst>
          </p:cNvPr>
          <p:cNvSpPr/>
          <p:nvPr/>
        </p:nvSpPr>
        <p:spPr>
          <a:xfrm flipH="1">
            <a:off x="611681" y="1754691"/>
            <a:ext cx="3249645" cy="4869991"/>
          </a:xfrm>
          <a:prstGeom prst="round1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Dreaming Outloud Pro"/>
              <a:ea typeface="+mn-ea"/>
              <a:cs typeface="+mn-cs"/>
            </a:endParaRPr>
          </a:p>
        </p:txBody>
      </p:sp>
      <p:sp>
        <p:nvSpPr>
          <p:cNvPr id="8" name="Rectangle: Rounded Corners 3">
            <a:extLst>
              <a:ext uri="{FF2B5EF4-FFF2-40B4-BE49-F238E27FC236}">
                <a16:creationId xmlns:a16="http://schemas.microsoft.com/office/drawing/2014/main" id="{037A9853-B734-C198-60D5-730A92F12175}"/>
              </a:ext>
            </a:extLst>
          </p:cNvPr>
          <p:cNvSpPr/>
          <p:nvPr/>
        </p:nvSpPr>
        <p:spPr>
          <a:xfrm>
            <a:off x="8331588" y="1754691"/>
            <a:ext cx="3249645" cy="4869991"/>
          </a:xfrm>
          <a:prstGeom prst="round1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Dreaming Outloud Pro"/>
              <a:ea typeface="+mn-ea"/>
              <a:cs typeface="+mn-cs"/>
            </a:endParaRPr>
          </a:p>
        </p:txBody>
      </p:sp>
      <p:grpSp>
        <p:nvGrpSpPr>
          <p:cNvPr id="17" name="Graphique 5">
            <a:extLst>
              <a:ext uri="{FF2B5EF4-FFF2-40B4-BE49-F238E27FC236}">
                <a16:creationId xmlns:a16="http://schemas.microsoft.com/office/drawing/2014/main" id="{3F8F51BF-E94A-8D4D-4837-E3EFB8669761}"/>
              </a:ext>
            </a:extLst>
          </p:cNvPr>
          <p:cNvGrpSpPr/>
          <p:nvPr/>
        </p:nvGrpSpPr>
        <p:grpSpPr>
          <a:xfrm rot="14130095">
            <a:off x="11354005" y="1648648"/>
            <a:ext cx="543939" cy="179814"/>
            <a:chOff x="2991306" y="6087104"/>
            <a:chExt cx="360877" cy="119298"/>
          </a:xfrm>
          <a:noFill/>
        </p:grpSpPr>
        <p:sp>
          <p:nvSpPr>
            <p:cNvPr id="18" name="Forme libre : forme 30">
              <a:extLst>
                <a:ext uri="{FF2B5EF4-FFF2-40B4-BE49-F238E27FC236}">
                  <a16:creationId xmlns:a16="http://schemas.microsoft.com/office/drawing/2014/main" id="{811F4FE4-03B2-BDED-6FC2-9B8F78094625}"/>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0" name="Forme libre : forme 31">
              <a:extLst>
                <a:ext uri="{FF2B5EF4-FFF2-40B4-BE49-F238E27FC236}">
                  <a16:creationId xmlns:a16="http://schemas.microsoft.com/office/drawing/2014/main" id="{A0BB97E5-5836-09F9-B337-78F5DD25D118}"/>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grpSp>
        <p:nvGrpSpPr>
          <p:cNvPr id="21" name="Graphique 5">
            <a:extLst>
              <a:ext uri="{FF2B5EF4-FFF2-40B4-BE49-F238E27FC236}">
                <a16:creationId xmlns:a16="http://schemas.microsoft.com/office/drawing/2014/main" id="{D06F2552-E83E-15F1-EB89-82EC142CBC44}"/>
              </a:ext>
            </a:extLst>
          </p:cNvPr>
          <p:cNvGrpSpPr/>
          <p:nvPr/>
        </p:nvGrpSpPr>
        <p:grpSpPr>
          <a:xfrm rot="7038624" flipH="1">
            <a:off x="280230" y="1717410"/>
            <a:ext cx="543939" cy="179814"/>
            <a:chOff x="2991306" y="6087104"/>
            <a:chExt cx="360877" cy="119298"/>
          </a:xfrm>
          <a:noFill/>
        </p:grpSpPr>
        <p:sp>
          <p:nvSpPr>
            <p:cNvPr id="22" name="Forme libre : forme 33">
              <a:extLst>
                <a:ext uri="{FF2B5EF4-FFF2-40B4-BE49-F238E27FC236}">
                  <a16:creationId xmlns:a16="http://schemas.microsoft.com/office/drawing/2014/main" id="{93DA0014-32E0-8ADE-E53C-26D9A4471A3C}"/>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3" name="Forme libre : forme 34">
              <a:extLst>
                <a:ext uri="{FF2B5EF4-FFF2-40B4-BE49-F238E27FC236}">
                  <a16:creationId xmlns:a16="http://schemas.microsoft.com/office/drawing/2014/main" id="{BA6F4B14-E632-4B86-471F-6BFD417050AE}"/>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sp>
        <p:nvSpPr>
          <p:cNvPr id="24" name="Forme libre : forme 47">
            <a:extLst>
              <a:ext uri="{FF2B5EF4-FFF2-40B4-BE49-F238E27FC236}">
                <a16:creationId xmlns:a16="http://schemas.microsoft.com/office/drawing/2014/main" id="{E18C273F-45BE-552A-F31C-23348A5BE768}"/>
              </a:ext>
            </a:extLst>
          </p:cNvPr>
          <p:cNvSpPr/>
          <p:nvPr/>
        </p:nvSpPr>
        <p:spPr>
          <a:xfrm>
            <a:off x="1771976"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5" name="Forme libre : forme 48">
            <a:extLst>
              <a:ext uri="{FF2B5EF4-FFF2-40B4-BE49-F238E27FC236}">
                <a16:creationId xmlns:a16="http://schemas.microsoft.com/office/drawing/2014/main" id="{0F62AEA6-0EB3-6BE4-3B9B-4DE4B713673B}"/>
              </a:ext>
            </a:extLst>
          </p:cNvPr>
          <p:cNvSpPr/>
          <p:nvPr/>
        </p:nvSpPr>
        <p:spPr>
          <a:xfrm>
            <a:off x="5609945"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6" name="Forme libre : forme 49">
            <a:extLst>
              <a:ext uri="{FF2B5EF4-FFF2-40B4-BE49-F238E27FC236}">
                <a16:creationId xmlns:a16="http://schemas.microsoft.com/office/drawing/2014/main" id="{2DE54EDA-D932-9880-2798-0F2C5825E769}"/>
              </a:ext>
            </a:extLst>
          </p:cNvPr>
          <p:cNvSpPr/>
          <p:nvPr/>
        </p:nvSpPr>
        <p:spPr>
          <a:xfrm>
            <a:off x="9470358"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34" name="Text Placeholder 33">
            <a:extLst>
              <a:ext uri="{FF2B5EF4-FFF2-40B4-BE49-F238E27FC236}">
                <a16:creationId xmlns:a16="http://schemas.microsoft.com/office/drawing/2014/main" id="{15348936-B81E-1E18-3890-AB0C643EC614}"/>
              </a:ext>
            </a:extLst>
          </p:cNvPr>
          <p:cNvSpPr>
            <a:spLocks noGrp="1"/>
          </p:cNvSpPr>
          <p:nvPr>
            <p:ph type="body" sz="quarter" idx="16" hasCustomPrompt="1"/>
          </p:nvPr>
        </p:nvSpPr>
        <p:spPr>
          <a:xfrm>
            <a:off x="812800" y="3174999"/>
            <a:ext cx="2824363" cy="2677656"/>
          </a:xfrm>
          <a:prstGeom prst="rect">
            <a:avLst/>
          </a:prstGeom>
        </p:spPr>
        <p:txBody>
          <a:bodyPr>
            <a:spAutoFit/>
          </a:bodyPr>
          <a:lstStyle>
            <a:lvl1pPr marL="0" indent="0">
              <a:lnSpc>
                <a:spcPct val="100000"/>
              </a:lnSpc>
              <a:buNone/>
              <a:defRPr sz="1400">
                <a:solidFill>
                  <a:schemeClr val="tx1"/>
                </a:solidFill>
                <a:latin typeface="Tenorite" panose="00000500000000000000" pitchFamily="2" charset="0"/>
              </a:defRPr>
            </a:lvl1pPr>
          </a:lstStyle>
          <a:p>
            <a:pPr lvl="0"/>
            <a:r>
              <a:rPr lang="en-US"/>
              <a:t>Click to edit 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et </a:t>
            </a:r>
            <a:r>
              <a:rPr lang="en-US" err="1"/>
              <a:t>scelerisque</a:t>
            </a:r>
            <a:r>
              <a:rPr lang="en-US"/>
              <a:t> ante. Aenean </a:t>
            </a:r>
            <a:r>
              <a:rPr lang="en-US" err="1"/>
              <a:t>iaculis</a:t>
            </a:r>
            <a:r>
              <a:rPr lang="en-US"/>
              <a:t> ante in </a:t>
            </a:r>
            <a:r>
              <a:rPr lang="en-US" err="1"/>
              <a:t>velit</a:t>
            </a:r>
            <a:r>
              <a:rPr lang="en-US"/>
              <a:t> </a:t>
            </a:r>
            <a:r>
              <a:rPr lang="en-US" err="1"/>
              <a:t>consequat</a:t>
            </a:r>
            <a:r>
              <a:rPr lang="en-US"/>
              <a:t> </a:t>
            </a:r>
            <a:r>
              <a:rPr lang="en-US" err="1"/>
              <a:t>sollicitudin</a:t>
            </a:r>
            <a:r>
              <a:rPr lang="en-US"/>
              <a:t>. Duis </a:t>
            </a:r>
            <a:r>
              <a:rPr lang="en-US" err="1"/>
              <a:t>eu</a:t>
            </a:r>
            <a:r>
              <a:rPr lang="en-US"/>
              <a:t> ante vel </a:t>
            </a:r>
            <a:r>
              <a:rPr lang="en-US" err="1"/>
              <a:t>arcu</a:t>
            </a:r>
            <a:r>
              <a:rPr lang="en-US"/>
              <a:t> </a:t>
            </a:r>
            <a:r>
              <a:rPr lang="en-US" err="1"/>
              <a:t>consectetur</a:t>
            </a:r>
            <a:r>
              <a:rPr lang="en-US"/>
              <a:t> pulvinar. </a:t>
            </a:r>
            <a:r>
              <a:rPr lang="en-US" err="1"/>
              <a:t>Nulla</a:t>
            </a:r>
            <a:r>
              <a:rPr lang="en-US"/>
              <a:t> </a:t>
            </a:r>
            <a:r>
              <a:rPr lang="en-US" err="1"/>
              <a:t>facilisi</a:t>
            </a:r>
            <a:r>
              <a:rPr lang="en-US"/>
              <a:t>. Morbi </a:t>
            </a:r>
            <a:r>
              <a:rPr lang="en-US" err="1"/>
              <a:t>vulputate</a:t>
            </a:r>
            <a:r>
              <a:rPr lang="en-US"/>
              <a:t> convallis </a:t>
            </a:r>
            <a:r>
              <a:rPr lang="en-US" err="1"/>
              <a:t>leo</a:t>
            </a:r>
            <a:r>
              <a:rPr lang="en-US"/>
              <a:t>. Aenean </a:t>
            </a:r>
            <a:r>
              <a:rPr lang="en-US" err="1"/>
              <a:t>rhoncus</a:t>
            </a:r>
            <a:r>
              <a:rPr lang="en-US"/>
              <a:t> </a:t>
            </a:r>
            <a:r>
              <a:rPr lang="en-US" err="1"/>
              <a:t>viverra</a:t>
            </a:r>
            <a:r>
              <a:rPr lang="en-US"/>
              <a:t> </a:t>
            </a:r>
            <a:r>
              <a:rPr lang="en-US" err="1"/>
              <a:t>justo</a:t>
            </a:r>
            <a:r>
              <a:rPr lang="en-US"/>
              <a:t> </a:t>
            </a:r>
            <a:r>
              <a:rPr lang="en-US" err="1"/>
              <a:t>nec</a:t>
            </a:r>
            <a:r>
              <a:rPr lang="en-US"/>
              <a:t> </a:t>
            </a:r>
            <a:r>
              <a:rPr lang="en-US" err="1"/>
              <a:t>dignissim</a:t>
            </a:r>
            <a:r>
              <a:rPr lang="en-US"/>
              <a:t>. Nam et </a:t>
            </a:r>
            <a:r>
              <a:rPr lang="en-US" err="1"/>
              <a:t>luctus</a:t>
            </a:r>
            <a:r>
              <a:rPr lang="en-US"/>
              <a:t> </a:t>
            </a:r>
            <a:r>
              <a:rPr lang="en-US" err="1"/>
              <a:t>tellus</a:t>
            </a:r>
            <a:r>
              <a:rPr lang="en-US"/>
              <a:t>. Sed ac </a:t>
            </a:r>
            <a:r>
              <a:rPr lang="en-US" err="1"/>
              <a:t>risus</a:t>
            </a:r>
            <a:r>
              <a:rPr lang="en-US"/>
              <a:t> </a:t>
            </a:r>
            <a:r>
              <a:rPr lang="en-US" err="1"/>
              <a:t>neque</a:t>
            </a:r>
            <a:r>
              <a:rPr lang="en-US"/>
              <a:t>. Sed </a:t>
            </a:r>
            <a:r>
              <a:rPr lang="en-US" err="1"/>
              <a:t>vehicula</a:t>
            </a:r>
            <a:r>
              <a:rPr lang="en-US"/>
              <a:t> </a:t>
            </a:r>
            <a:r>
              <a:rPr lang="en-US" err="1"/>
              <a:t>purus</a:t>
            </a:r>
            <a:r>
              <a:rPr lang="en-US"/>
              <a:t> vel vestibulum </a:t>
            </a:r>
            <a:r>
              <a:rPr lang="en-US" err="1"/>
              <a:t>egestas</a:t>
            </a:r>
            <a:r>
              <a:rPr lang="en-US"/>
              <a:t>. Maecenas </a:t>
            </a:r>
            <a:r>
              <a:rPr lang="en-US" err="1"/>
              <a:t>ut</a:t>
            </a:r>
            <a:r>
              <a:rPr lang="en-US"/>
              <a:t> </a:t>
            </a:r>
            <a:r>
              <a:rPr lang="en-US" err="1"/>
              <a:t>odio</a:t>
            </a:r>
            <a:r>
              <a:rPr lang="en-US"/>
              <a:t> </a:t>
            </a:r>
            <a:r>
              <a:rPr lang="en-US" err="1"/>
              <a:t>nisl</a:t>
            </a:r>
            <a:r>
              <a:rPr lang="en-US"/>
              <a:t>. </a:t>
            </a:r>
          </a:p>
        </p:txBody>
      </p:sp>
      <p:sp>
        <p:nvSpPr>
          <p:cNvPr id="35" name="Text Placeholder 33">
            <a:extLst>
              <a:ext uri="{FF2B5EF4-FFF2-40B4-BE49-F238E27FC236}">
                <a16:creationId xmlns:a16="http://schemas.microsoft.com/office/drawing/2014/main" id="{A77DE664-3F4D-ACD7-9A0E-C24D642F270E}"/>
              </a:ext>
            </a:extLst>
          </p:cNvPr>
          <p:cNvSpPr>
            <a:spLocks noGrp="1"/>
          </p:cNvSpPr>
          <p:nvPr>
            <p:ph type="body" sz="quarter" idx="17" hasCustomPrompt="1"/>
          </p:nvPr>
        </p:nvSpPr>
        <p:spPr>
          <a:xfrm>
            <a:off x="4683814" y="3174999"/>
            <a:ext cx="2824363" cy="2677656"/>
          </a:xfrm>
          <a:prstGeom prst="rect">
            <a:avLst/>
          </a:prstGeom>
        </p:spPr>
        <p:txBody>
          <a:bodyPr>
            <a:spAutoFit/>
          </a:bodyPr>
          <a:lstStyle>
            <a:lvl1pPr marL="0" indent="0">
              <a:lnSpc>
                <a:spcPct val="100000"/>
              </a:lnSpc>
              <a:buNone/>
              <a:defRPr sz="1400">
                <a:solidFill>
                  <a:schemeClr val="tx1"/>
                </a:solidFill>
                <a:latin typeface="Tenorite" panose="00000500000000000000" pitchFamily="2" charset="0"/>
              </a:defRPr>
            </a:lvl1pPr>
          </a:lstStyle>
          <a:p>
            <a:pPr lvl="0"/>
            <a:r>
              <a:rPr lang="en-US"/>
              <a:t>Click to edit Lorem ipsum dolor sit amet, consectetur adipiscing elit. Nunc et scelerisque ante. Aenean iaculis ante in velit consequat sollicitudin. Duis eu ante vel arcu consectetur pulvinar. Nulla facilisi. Morbi vulputate convallis leo. Aenean rhoncus viverra justo nec dignissim. Nam et luctus tellus. Sed ac risus neque. Sed vehicula purus vel vestibulum egestas. Maecenas ut odio nisl. </a:t>
            </a:r>
          </a:p>
        </p:txBody>
      </p:sp>
      <p:sp>
        <p:nvSpPr>
          <p:cNvPr id="36" name="Text Placeholder 33">
            <a:extLst>
              <a:ext uri="{FF2B5EF4-FFF2-40B4-BE49-F238E27FC236}">
                <a16:creationId xmlns:a16="http://schemas.microsoft.com/office/drawing/2014/main" id="{A7226160-F725-132D-DE9D-78230FAEBE64}"/>
              </a:ext>
            </a:extLst>
          </p:cNvPr>
          <p:cNvSpPr>
            <a:spLocks noGrp="1"/>
          </p:cNvSpPr>
          <p:nvPr>
            <p:ph type="body" sz="quarter" idx="18" hasCustomPrompt="1"/>
          </p:nvPr>
        </p:nvSpPr>
        <p:spPr>
          <a:xfrm>
            <a:off x="8544227" y="3174999"/>
            <a:ext cx="2824363" cy="2677656"/>
          </a:xfrm>
          <a:prstGeom prst="rect">
            <a:avLst/>
          </a:prstGeom>
        </p:spPr>
        <p:txBody>
          <a:bodyPr>
            <a:spAutoFit/>
          </a:bodyPr>
          <a:lstStyle>
            <a:lvl1pPr marL="0" indent="0">
              <a:lnSpc>
                <a:spcPct val="100000"/>
              </a:lnSpc>
              <a:buNone/>
              <a:defRPr sz="1400">
                <a:solidFill>
                  <a:schemeClr val="tx1"/>
                </a:solidFill>
                <a:latin typeface="Tenorite" panose="00000500000000000000" pitchFamily="2" charset="0"/>
              </a:defRPr>
            </a:lvl1pPr>
          </a:lstStyle>
          <a:p>
            <a:pPr lvl="0"/>
            <a:r>
              <a:rPr lang="en-US"/>
              <a:t>Click to edit Lorem ipsum dolor sit amet, consectetur adipiscing elit. Nunc et scelerisque ante. Aenean iaculis ante in velit consequat sollicitudin. Duis eu ante vel arcu consectetur pulvinar. Nulla facilisi. Morbi vulputate convallis leo. Aenean rhoncus viverra justo nec dignissim. Nam et luctus tellus. Sed ac risus neque. Sed vehicula purus vel vestibulum egestas. Maecenas ut odio nisl. </a:t>
            </a:r>
          </a:p>
        </p:txBody>
      </p:sp>
      <p:sp>
        <p:nvSpPr>
          <p:cNvPr id="40" name="Text Placeholder 39">
            <a:extLst>
              <a:ext uri="{FF2B5EF4-FFF2-40B4-BE49-F238E27FC236}">
                <a16:creationId xmlns:a16="http://schemas.microsoft.com/office/drawing/2014/main" id="{5E86EFE3-4769-5AC1-5908-3A2344FB6C05}"/>
              </a:ext>
            </a:extLst>
          </p:cNvPr>
          <p:cNvSpPr>
            <a:spLocks noGrp="1"/>
          </p:cNvSpPr>
          <p:nvPr>
            <p:ph type="body" sz="quarter" idx="19" hasCustomPrompt="1"/>
          </p:nvPr>
        </p:nvSpPr>
        <p:spPr>
          <a:xfrm>
            <a:off x="1686527" y="2087805"/>
            <a:ext cx="1143000" cy="946413"/>
          </a:xfrm>
          <a:prstGeom prst="rect">
            <a:avLst/>
          </a:prstGeom>
        </p:spPr>
        <p:txBody>
          <a:bodyPr>
            <a:noAutofit/>
          </a:bodyPr>
          <a:lstStyle>
            <a:lvl1pPr marL="0" indent="0" algn="ctr">
              <a:buNone/>
              <a:defRPr sz="6000">
                <a:solidFill>
                  <a:schemeClr val="tx2"/>
                </a:solidFill>
                <a:latin typeface="Dreaming Outloud Pro" panose="03050502040302030504" pitchFamily="66" charset="0"/>
                <a:cs typeface="Dreaming Outloud Pro" panose="03050502040302030504" pitchFamily="66" charset="0"/>
              </a:defRPr>
            </a:lvl1pPr>
          </a:lstStyle>
          <a:p>
            <a:pPr lvl="0"/>
            <a:r>
              <a:rPr lang="en-US"/>
              <a:t>#1</a:t>
            </a:r>
            <a:endParaRPr lang="fr-FR"/>
          </a:p>
        </p:txBody>
      </p:sp>
      <p:sp>
        <p:nvSpPr>
          <p:cNvPr id="41" name="Text Placeholder 39">
            <a:extLst>
              <a:ext uri="{FF2B5EF4-FFF2-40B4-BE49-F238E27FC236}">
                <a16:creationId xmlns:a16="http://schemas.microsoft.com/office/drawing/2014/main" id="{BE8F1381-A4F9-AA7D-1E10-F1E2434778D1}"/>
              </a:ext>
            </a:extLst>
          </p:cNvPr>
          <p:cNvSpPr>
            <a:spLocks noGrp="1"/>
          </p:cNvSpPr>
          <p:nvPr>
            <p:ph type="body" sz="quarter" idx="20" hasCustomPrompt="1"/>
          </p:nvPr>
        </p:nvSpPr>
        <p:spPr>
          <a:xfrm>
            <a:off x="5524495" y="2087805"/>
            <a:ext cx="1143000" cy="946413"/>
          </a:xfrm>
          <a:prstGeom prst="rect">
            <a:avLst/>
          </a:prstGeom>
        </p:spPr>
        <p:txBody>
          <a:bodyPr>
            <a:noAutofit/>
          </a:bodyPr>
          <a:lstStyle>
            <a:lvl1pPr marL="0" indent="0" algn="ctr">
              <a:buNone/>
              <a:defRPr sz="6000">
                <a:solidFill>
                  <a:schemeClr val="tx2"/>
                </a:solidFill>
                <a:latin typeface="Dreaming Outloud Pro" panose="03050502040302030504" pitchFamily="66" charset="0"/>
                <a:cs typeface="Dreaming Outloud Pro" panose="03050502040302030504" pitchFamily="66" charset="0"/>
              </a:defRPr>
            </a:lvl1pPr>
          </a:lstStyle>
          <a:p>
            <a:pPr lvl="0"/>
            <a:r>
              <a:rPr lang="en-US"/>
              <a:t>#2</a:t>
            </a:r>
            <a:endParaRPr lang="fr-FR"/>
          </a:p>
        </p:txBody>
      </p:sp>
      <p:sp>
        <p:nvSpPr>
          <p:cNvPr id="42" name="Text Placeholder 39">
            <a:extLst>
              <a:ext uri="{FF2B5EF4-FFF2-40B4-BE49-F238E27FC236}">
                <a16:creationId xmlns:a16="http://schemas.microsoft.com/office/drawing/2014/main" id="{89FCC1F7-BBAB-8883-5DFC-D5E1EA965D5A}"/>
              </a:ext>
            </a:extLst>
          </p:cNvPr>
          <p:cNvSpPr>
            <a:spLocks noGrp="1"/>
          </p:cNvSpPr>
          <p:nvPr>
            <p:ph type="body" sz="quarter" idx="21" hasCustomPrompt="1"/>
          </p:nvPr>
        </p:nvSpPr>
        <p:spPr>
          <a:xfrm>
            <a:off x="9384908" y="2087805"/>
            <a:ext cx="1143000" cy="946413"/>
          </a:xfrm>
          <a:prstGeom prst="rect">
            <a:avLst/>
          </a:prstGeom>
        </p:spPr>
        <p:txBody>
          <a:bodyPr>
            <a:noAutofit/>
          </a:bodyPr>
          <a:lstStyle>
            <a:lvl1pPr marL="0" indent="0" algn="ctr">
              <a:buNone/>
              <a:defRPr sz="6000">
                <a:solidFill>
                  <a:schemeClr val="tx2"/>
                </a:solidFill>
                <a:latin typeface="Dreaming Outloud Pro" panose="03050502040302030504" pitchFamily="66" charset="0"/>
                <a:cs typeface="Dreaming Outloud Pro" panose="03050502040302030504" pitchFamily="66" charset="0"/>
              </a:defRPr>
            </a:lvl1pPr>
          </a:lstStyle>
          <a:p>
            <a:pPr lvl="0"/>
            <a:r>
              <a:rPr lang="en-US"/>
              <a:t>#3</a:t>
            </a:r>
            <a:endParaRPr lang="fr-FR"/>
          </a:p>
        </p:txBody>
      </p:sp>
      <p:sp>
        <p:nvSpPr>
          <p:cNvPr id="43" name="Title 1">
            <a:extLst>
              <a:ext uri="{FF2B5EF4-FFF2-40B4-BE49-F238E27FC236}">
                <a16:creationId xmlns:a16="http://schemas.microsoft.com/office/drawing/2014/main" id="{18383F74-D0B2-F5AB-D860-59A7644E4F68}"/>
              </a:ext>
            </a:extLst>
          </p:cNvPr>
          <p:cNvSpPr>
            <a:spLocks noGrp="1"/>
          </p:cNvSpPr>
          <p:nvPr>
            <p:ph type="title" hasCustomPrompt="1"/>
          </p:nvPr>
        </p:nvSpPr>
        <p:spPr>
          <a:xfrm>
            <a:off x="435610" y="189100"/>
            <a:ext cx="9140400" cy="490904"/>
          </a:xfrm>
          <a:prstGeom prst="rect">
            <a:avLst/>
          </a:prstGeom>
        </p:spPr>
        <p:txBody>
          <a:bodyPr wrap="square" anchor="t" anchorCtr="0">
            <a:spAutoFit/>
          </a:bodyPr>
          <a:lstStyle>
            <a:lvl1pPr algn="l">
              <a:defRPr sz="2800" b="1" cap="none" baseline="0">
                <a:solidFill>
                  <a:schemeClr val="tx2"/>
                </a:solidFill>
                <a:latin typeface="Tenorite" panose="00000500000000000000" pitchFamily="2" charset="0"/>
              </a:defRPr>
            </a:lvl1pPr>
          </a:lstStyle>
          <a:p>
            <a:r>
              <a:rPr lang="en-US" err="1"/>
              <a:t>Clicca</a:t>
            </a:r>
            <a:r>
              <a:rPr lang="en-US"/>
              <a:t> per </a:t>
            </a:r>
            <a:r>
              <a:rPr lang="en-US" err="1"/>
              <a:t>modificare</a:t>
            </a:r>
            <a:r>
              <a:rPr lang="en-US"/>
              <a:t> il </a:t>
            </a:r>
            <a:r>
              <a:rPr lang="en-US" err="1"/>
              <a:t>titolo</a:t>
            </a:r>
            <a:endParaRPr lang="fr-FR"/>
          </a:p>
        </p:txBody>
      </p:sp>
      <p:sp>
        <p:nvSpPr>
          <p:cNvPr id="44" name="Text Placeholder 9">
            <a:extLst>
              <a:ext uri="{FF2B5EF4-FFF2-40B4-BE49-F238E27FC236}">
                <a16:creationId xmlns:a16="http://schemas.microsoft.com/office/drawing/2014/main" id="{2ABF52A2-E502-4AD6-A416-2AD5E277B93F}"/>
              </a:ext>
            </a:extLst>
          </p:cNvPr>
          <p:cNvSpPr>
            <a:spLocks noGrp="1"/>
          </p:cNvSpPr>
          <p:nvPr>
            <p:ph type="body" sz="quarter" idx="13" hasCustomPrompt="1"/>
          </p:nvPr>
        </p:nvSpPr>
        <p:spPr>
          <a:xfrm>
            <a:off x="432479" y="678359"/>
            <a:ext cx="9140400" cy="320088"/>
          </a:xfrm>
          <a:prstGeom prst="rect">
            <a:avLst/>
          </a:prstGeom>
        </p:spPr>
        <p:txBody>
          <a:bodyPr wrap="square" anchor="t">
            <a:spAutoFit/>
          </a:bodyPr>
          <a:lstStyle>
            <a:lvl1pPr marL="0" indent="0">
              <a:buNone/>
              <a:defRPr sz="1600">
                <a:solidFill>
                  <a:schemeClr val="accent2"/>
                </a:solidFill>
                <a:latin typeface="Dreaming Outloud Pro" panose="03050502040302030504" pitchFamily="66" charset="0"/>
                <a:cs typeface="Dreaming Outloud Pro" panose="03050502040302030504" pitchFamily="66" charset="0"/>
              </a:defRPr>
            </a:lvl1pPr>
            <a:lvl2pPr marL="457200" indent="0">
              <a:buNone/>
              <a:defRPr>
                <a:solidFill>
                  <a:schemeClr val="accent2"/>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en-US" err="1"/>
              <a:t>Clicca</a:t>
            </a:r>
            <a:r>
              <a:rPr lang="en-US"/>
              <a:t> per </a:t>
            </a:r>
            <a:r>
              <a:rPr lang="en-US" err="1"/>
              <a:t>modificare</a:t>
            </a:r>
            <a:r>
              <a:rPr lang="en-US"/>
              <a:t> </a:t>
            </a:r>
            <a:r>
              <a:rPr lang="en-US" err="1"/>
              <a:t>i</a:t>
            </a:r>
            <a:r>
              <a:rPr lang="en-US"/>
              <a:t> </a:t>
            </a:r>
            <a:r>
              <a:rPr lang="en-US" err="1"/>
              <a:t>sottotitoli</a:t>
            </a:r>
            <a:endParaRPr lang="fr-FR"/>
          </a:p>
        </p:txBody>
      </p:sp>
      <p:grpSp>
        <p:nvGrpSpPr>
          <p:cNvPr id="27" name="Graphique 5">
            <a:extLst>
              <a:ext uri="{FF2B5EF4-FFF2-40B4-BE49-F238E27FC236}">
                <a16:creationId xmlns:a16="http://schemas.microsoft.com/office/drawing/2014/main" id="{96937BF4-A468-0415-4EBD-D3C378002F19}"/>
              </a:ext>
            </a:extLst>
          </p:cNvPr>
          <p:cNvGrpSpPr/>
          <p:nvPr/>
        </p:nvGrpSpPr>
        <p:grpSpPr>
          <a:xfrm rot="14130095">
            <a:off x="11354005" y="1648648"/>
            <a:ext cx="543939" cy="179814"/>
            <a:chOff x="2991306" y="6087104"/>
            <a:chExt cx="360877" cy="119298"/>
          </a:xfrm>
          <a:noFill/>
        </p:grpSpPr>
        <p:sp>
          <p:nvSpPr>
            <p:cNvPr id="28" name="Forme libre : forme 30">
              <a:extLst>
                <a:ext uri="{FF2B5EF4-FFF2-40B4-BE49-F238E27FC236}">
                  <a16:creationId xmlns:a16="http://schemas.microsoft.com/office/drawing/2014/main" id="{856B6283-ED09-6EBB-0137-CCCCA8419BDB}"/>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9" name="Forme libre : forme 31">
              <a:extLst>
                <a:ext uri="{FF2B5EF4-FFF2-40B4-BE49-F238E27FC236}">
                  <a16:creationId xmlns:a16="http://schemas.microsoft.com/office/drawing/2014/main" id="{1FE5099F-BF33-5AB0-F5D2-0A2174CBFD62}"/>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grpSp>
        <p:nvGrpSpPr>
          <p:cNvPr id="30" name="Graphique 5">
            <a:extLst>
              <a:ext uri="{FF2B5EF4-FFF2-40B4-BE49-F238E27FC236}">
                <a16:creationId xmlns:a16="http://schemas.microsoft.com/office/drawing/2014/main" id="{EBF22D8A-A1A8-7070-55F5-9D0809CF25E9}"/>
              </a:ext>
            </a:extLst>
          </p:cNvPr>
          <p:cNvGrpSpPr/>
          <p:nvPr/>
        </p:nvGrpSpPr>
        <p:grpSpPr>
          <a:xfrm rot="7038624" flipH="1">
            <a:off x="280230" y="1717410"/>
            <a:ext cx="543939" cy="179814"/>
            <a:chOff x="2991306" y="6087104"/>
            <a:chExt cx="360877" cy="119298"/>
          </a:xfrm>
          <a:noFill/>
        </p:grpSpPr>
        <p:sp>
          <p:nvSpPr>
            <p:cNvPr id="31" name="Forme libre : forme 33">
              <a:extLst>
                <a:ext uri="{FF2B5EF4-FFF2-40B4-BE49-F238E27FC236}">
                  <a16:creationId xmlns:a16="http://schemas.microsoft.com/office/drawing/2014/main" id="{C8CD2E47-0877-D20D-6715-47CC8ACDC62A}"/>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32" name="Forme libre : forme 34">
              <a:extLst>
                <a:ext uri="{FF2B5EF4-FFF2-40B4-BE49-F238E27FC236}">
                  <a16:creationId xmlns:a16="http://schemas.microsoft.com/office/drawing/2014/main" id="{0B8ED554-9086-60B4-BB1F-5C0C6B7151B7}"/>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sp>
        <p:nvSpPr>
          <p:cNvPr id="33" name="Forme libre : forme 47">
            <a:extLst>
              <a:ext uri="{FF2B5EF4-FFF2-40B4-BE49-F238E27FC236}">
                <a16:creationId xmlns:a16="http://schemas.microsoft.com/office/drawing/2014/main" id="{D8D7F937-9FA2-A0EC-236E-FA3D4244EFC6}"/>
              </a:ext>
            </a:extLst>
          </p:cNvPr>
          <p:cNvSpPr/>
          <p:nvPr/>
        </p:nvSpPr>
        <p:spPr>
          <a:xfrm>
            <a:off x="1771976"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37" name="Forme libre : forme 48">
            <a:extLst>
              <a:ext uri="{FF2B5EF4-FFF2-40B4-BE49-F238E27FC236}">
                <a16:creationId xmlns:a16="http://schemas.microsoft.com/office/drawing/2014/main" id="{FAFFF871-3816-04C2-9C4D-1CBC1FCC7DC8}"/>
              </a:ext>
            </a:extLst>
          </p:cNvPr>
          <p:cNvSpPr/>
          <p:nvPr/>
        </p:nvSpPr>
        <p:spPr>
          <a:xfrm>
            <a:off x="5609945"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38" name="Forme libre : forme 49">
            <a:extLst>
              <a:ext uri="{FF2B5EF4-FFF2-40B4-BE49-F238E27FC236}">
                <a16:creationId xmlns:a16="http://schemas.microsoft.com/office/drawing/2014/main" id="{ACD03489-BFEC-FB17-EE3F-341153AC4C98}"/>
              </a:ext>
            </a:extLst>
          </p:cNvPr>
          <p:cNvSpPr/>
          <p:nvPr/>
        </p:nvSpPr>
        <p:spPr>
          <a:xfrm>
            <a:off x="9470358"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Tree>
    <p:extLst>
      <p:ext uri="{BB962C8B-B14F-4D97-AF65-F5344CB8AC3E}">
        <p14:creationId xmlns:p14="http://schemas.microsoft.com/office/powerpoint/2010/main" val="2208476177"/>
      </p:ext>
    </p:extLst>
  </p:cSld>
  <p:clrMapOvr>
    <a:overrideClrMapping bg1="lt1" tx1="dk1" bg2="lt2" tx2="dk2" accent1="accent1" accent2="accent2" accent3="accent3" accent4="accent4" accent5="accent5" accent6="accent6" hlink="hlink" folHlink="folHlink"/>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ox_Blu">
    <p:bg>
      <p:bgRef idx="1001">
        <a:schemeClr val="bg1"/>
      </p:bgRef>
    </p:bg>
    <p:spTree>
      <p:nvGrpSpPr>
        <p:cNvPr id="1" name=""/>
        <p:cNvGrpSpPr/>
        <p:nvPr/>
      </p:nvGrpSpPr>
      <p:grpSpPr>
        <a:xfrm>
          <a:off x="0" y="0"/>
          <a:ext cx="0" cy="0"/>
          <a:chOff x="0" y="0"/>
          <a:chExt cx="0" cy="0"/>
        </a:xfrm>
      </p:grpSpPr>
      <p:pic>
        <p:nvPicPr>
          <p:cNvPr id="2" name="Graphic 18">
            <a:extLst>
              <a:ext uri="{FF2B5EF4-FFF2-40B4-BE49-F238E27FC236}">
                <a16:creationId xmlns:a16="http://schemas.microsoft.com/office/drawing/2014/main" id="{83BF1DEC-E2ED-7CEB-4881-125D45B9AB5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340" r="9033" b="51631"/>
          <a:stretch>
            <a:fillRect/>
          </a:stretch>
        </p:blipFill>
        <p:spPr>
          <a:xfrm rot="21346722">
            <a:off x="55570" y="3748900"/>
            <a:ext cx="12265354" cy="3318685"/>
          </a:xfrm>
          <a:custGeom>
            <a:avLst/>
            <a:gdLst>
              <a:gd name="connsiteX0" fmla="*/ 10156697 w 12391698"/>
              <a:gd name="connsiteY0" fmla="*/ 0 h 3318685"/>
              <a:gd name="connsiteX1" fmla="*/ 12391698 w 12391698"/>
              <a:gd name="connsiteY1" fmla="*/ 164964 h 3318685"/>
              <a:gd name="connsiteX2" fmla="*/ 12158925 w 12391698"/>
              <a:gd name="connsiteY2" fmla="*/ 3318685 h 3318685"/>
              <a:gd name="connsiteX3" fmla="*/ 0 w 12391698"/>
              <a:gd name="connsiteY3" fmla="*/ 2421245 h 3318685"/>
              <a:gd name="connsiteX4" fmla="*/ 178710 w 12391698"/>
              <a:gd name="connsiteY4" fmla="*/ 0 h 331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1698" h="3318685">
                <a:moveTo>
                  <a:pt x="10156697" y="0"/>
                </a:moveTo>
                <a:lnTo>
                  <a:pt x="12391698" y="164964"/>
                </a:lnTo>
                <a:lnTo>
                  <a:pt x="12158925" y="3318685"/>
                </a:lnTo>
                <a:lnTo>
                  <a:pt x="0" y="2421245"/>
                </a:lnTo>
                <a:lnTo>
                  <a:pt x="178710" y="0"/>
                </a:lnTo>
                <a:close/>
              </a:path>
            </a:pathLst>
          </a:custGeom>
        </p:spPr>
      </p:pic>
      <p:sp>
        <p:nvSpPr>
          <p:cNvPr id="3" name="Forme libre : forme 2">
            <a:extLst>
              <a:ext uri="{FF2B5EF4-FFF2-40B4-BE49-F238E27FC236}">
                <a16:creationId xmlns:a16="http://schemas.microsoft.com/office/drawing/2014/main" id="{9E33E3ED-0BFF-8365-152F-AEA81771DC8D}"/>
              </a:ext>
            </a:extLst>
          </p:cNvPr>
          <p:cNvSpPr/>
          <p:nvPr/>
        </p:nvSpPr>
        <p:spPr>
          <a:xfrm>
            <a:off x="0" y="17584"/>
            <a:ext cx="395574" cy="6639574"/>
          </a:xfrm>
          <a:custGeom>
            <a:avLst/>
            <a:gdLst>
              <a:gd name="connsiteX0" fmla="*/ 0 w 395574"/>
              <a:gd name="connsiteY0" fmla="*/ 0 h 6639574"/>
              <a:gd name="connsiteX1" fmla="*/ 127321 w 395574"/>
              <a:gd name="connsiteY1" fmla="*/ 0 h 6639574"/>
              <a:gd name="connsiteX2" fmla="*/ 127321 w 395574"/>
              <a:gd name="connsiteY2" fmla="*/ 6361264 h 6639574"/>
              <a:gd name="connsiteX3" fmla="*/ 369414 w 395574"/>
              <a:gd name="connsiteY3" fmla="*/ 6603357 h 6639574"/>
              <a:gd name="connsiteX4" fmla="*/ 395574 w 395574"/>
              <a:gd name="connsiteY4" fmla="*/ 6603357 h 6639574"/>
              <a:gd name="connsiteX5" fmla="*/ 395574 w 395574"/>
              <a:gd name="connsiteY5" fmla="*/ 6639574 h 6639574"/>
              <a:gd name="connsiteX6" fmla="*/ 0 w 395574"/>
              <a:gd name="connsiteY6" fmla="*/ 6639574 h 663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574" h="6639574">
                <a:moveTo>
                  <a:pt x="0" y="0"/>
                </a:moveTo>
                <a:lnTo>
                  <a:pt x="127321" y="0"/>
                </a:lnTo>
                <a:lnTo>
                  <a:pt x="127321" y="6361264"/>
                </a:lnTo>
                <a:cubicBezTo>
                  <a:pt x="127321" y="6494968"/>
                  <a:pt x="235710" y="6603357"/>
                  <a:pt x="369414" y="6603357"/>
                </a:cubicBezTo>
                <a:lnTo>
                  <a:pt x="395574" y="6603357"/>
                </a:lnTo>
                <a:lnTo>
                  <a:pt x="395574" y="6639574"/>
                </a:lnTo>
                <a:lnTo>
                  <a:pt x="0" y="663957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5" name="Rectangle: Rounded Corners 3">
            <a:extLst>
              <a:ext uri="{FF2B5EF4-FFF2-40B4-BE49-F238E27FC236}">
                <a16:creationId xmlns:a16="http://schemas.microsoft.com/office/drawing/2014/main" id="{5C17224E-8EB8-45D6-7840-F7B2DBDF4225}"/>
              </a:ext>
            </a:extLst>
          </p:cNvPr>
          <p:cNvSpPr/>
          <p:nvPr/>
        </p:nvSpPr>
        <p:spPr>
          <a:xfrm flipH="1">
            <a:off x="4471178" y="1754691"/>
            <a:ext cx="3249645" cy="48699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Dreaming Outloud Pro"/>
              <a:ea typeface="+mn-ea"/>
              <a:cs typeface="+mn-cs"/>
            </a:endParaRPr>
          </a:p>
        </p:txBody>
      </p:sp>
      <p:sp>
        <p:nvSpPr>
          <p:cNvPr id="7" name="Rectangle: Rounded Corners 3">
            <a:extLst>
              <a:ext uri="{FF2B5EF4-FFF2-40B4-BE49-F238E27FC236}">
                <a16:creationId xmlns:a16="http://schemas.microsoft.com/office/drawing/2014/main" id="{9BF66D6B-B72E-2524-1A51-AABB60E99755}"/>
              </a:ext>
            </a:extLst>
          </p:cNvPr>
          <p:cNvSpPr/>
          <p:nvPr/>
        </p:nvSpPr>
        <p:spPr>
          <a:xfrm flipH="1">
            <a:off x="611681" y="1754691"/>
            <a:ext cx="3249645" cy="4869991"/>
          </a:xfrm>
          <a:prstGeom prst="round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Dreaming Outloud Pro"/>
              <a:ea typeface="+mn-ea"/>
              <a:cs typeface="+mn-cs"/>
            </a:endParaRPr>
          </a:p>
        </p:txBody>
      </p:sp>
      <p:sp>
        <p:nvSpPr>
          <p:cNvPr id="8" name="Rectangle: Rounded Corners 3">
            <a:extLst>
              <a:ext uri="{FF2B5EF4-FFF2-40B4-BE49-F238E27FC236}">
                <a16:creationId xmlns:a16="http://schemas.microsoft.com/office/drawing/2014/main" id="{037A9853-B734-C198-60D5-730A92F12175}"/>
              </a:ext>
            </a:extLst>
          </p:cNvPr>
          <p:cNvSpPr/>
          <p:nvPr/>
        </p:nvSpPr>
        <p:spPr>
          <a:xfrm>
            <a:off x="8331588" y="1754691"/>
            <a:ext cx="3249645" cy="4869991"/>
          </a:xfrm>
          <a:prstGeom prst="round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Dreaming Outloud Pro"/>
              <a:ea typeface="+mn-ea"/>
              <a:cs typeface="+mn-cs"/>
            </a:endParaRPr>
          </a:p>
        </p:txBody>
      </p:sp>
      <p:grpSp>
        <p:nvGrpSpPr>
          <p:cNvPr id="17" name="Graphique 5">
            <a:extLst>
              <a:ext uri="{FF2B5EF4-FFF2-40B4-BE49-F238E27FC236}">
                <a16:creationId xmlns:a16="http://schemas.microsoft.com/office/drawing/2014/main" id="{3F8F51BF-E94A-8D4D-4837-E3EFB8669761}"/>
              </a:ext>
            </a:extLst>
          </p:cNvPr>
          <p:cNvGrpSpPr/>
          <p:nvPr/>
        </p:nvGrpSpPr>
        <p:grpSpPr>
          <a:xfrm rot="14130095">
            <a:off x="11354005" y="1648648"/>
            <a:ext cx="543939" cy="179814"/>
            <a:chOff x="2991306" y="6087104"/>
            <a:chExt cx="360877" cy="119298"/>
          </a:xfrm>
          <a:noFill/>
        </p:grpSpPr>
        <p:sp>
          <p:nvSpPr>
            <p:cNvPr id="18" name="Forme libre : forme 30">
              <a:extLst>
                <a:ext uri="{FF2B5EF4-FFF2-40B4-BE49-F238E27FC236}">
                  <a16:creationId xmlns:a16="http://schemas.microsoft.com/office/drawing/2014/main" id="{811F4FE4-03B2-BDED-6FC2-9B8F78094625}"/>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0" name="Forme libre : forme 31">
              <a:extLst>
                <a:ext uri="{FF2B5EF4-FFF2-40B4-BE49-F238E27FC236}">
                  <a16:creationId xmlns:a16="http://schemas.microsoft.com/office/drawing/2014/main" id="{A0BB97E5-5836-09F9-B337-78F5DD25D118}"/>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grpSp>
        <p:nvGrpSpPr>
          <p:cNvPr id="21" name="Graphique 5">
            <a:extLst>
              <a:ext uri="{FF2B5EF4-FFF2-40B4-BE49-F238E27FC236}">
                <a16:creationId xmlns:a16="http://schemas.microsoft.com/office/drawing/2014/main" id="{D06F2552-E83E-15F1-EB89-82EC142CBC44}"/>
              </a:ext>
            </a:extLst>
          </p:cNvPr>
          <p:cNvGrpSpPr/>
          <p:nvPr/>
        </p:nvGrpSpPr>
        <p:grpSpPr>
          <a:xfrm rot="7038624" flipH="1">
            <a:off x="280230" y="1717410"/>
            <a:ext cx="543939" cy="179814"/>
            <a:chOff x="2991306" y="6087104"/>
            <a:chExt cx="360877" cy="119298"/>
          </a:xfrm>
          <a:noFill/>
        </p:grpSpPr>
        <p:sp>
          <p:nvSpPr>
            <p:cNvPr id="22" name="Forme libre : forme 33">
              <a:extLst>
                <a:ext uri="{FF2B5EF4-FFF2-40B4-BE49-F238E27FC236}">
                  <a16:creationId xmlns:a16="http://schemas.microsoft.com/office/drawing/2014/main" id="{93DA0014-32E0-8ADE-E53C-26D9A4471A3C}"/>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3" name="Forme libre : forme 34">
              <a:extLst>
                <a:ext uri="{FF2B5EF4-FFF2-40B4-BE49-F238E27FC236}">
                  <a16:creationId xmlns:a16="http://schemas.microsoft.com/office/drawing/2014/main" id="{BA6F4B14-E632-4B86-471F-6BFD417050AE}"/>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sp>
        <p:nvSpPr>
          <p:cNvPr id="24" name="Forme libre : forme 47">
            <a:extLst>
              <a:ext uri="{FF2B5EF4-FFF2-40B4-BE49-F238E27FC236}">
                <a16:creationId xmlns:a16="http://schemas.microsoft.com/office/drawing/2014/main" id="{E18C273F-45BE-552A-F31C-23348A5BE768}"/>
              </a:ext>
            </a:extLst>
          </p:cNvPr>
          <p:cNvSpPr/>
          <p:nvPr/>
        </p:nvSpPr>
        <p:spPr>
          <a:xfrm>
            <a:off x="1771976"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5" name="Forme libre : forme 48">
            <a:extLst>
              <a:ext uri="{FF2B5EF4-FFF2-40B4-BE49-F238E27FC236}">
                <a16:creationId xmlns:a16="http://schemas.microsoft.com/office/drawing/2014/main" id="{0F62AEA6-0EB3-6BE4-3B9B-4DE4B713673B}"/>
              </a:ext>
            </a:extLst>
          </p:cNvPr>
          <p:cNvSpPr/>
          <p:nvPr/>
        </p:nvSpPr>
        <p:spPr>
          <a:xfrm>
            <a:off x="5609945"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6" name="Forme libre : forme 49">
            <a:extLst>
              <a:ext uri="{FF2B5EF4-FFF2-40B4-BE49-F238E27FC236}">
                <a16:creationId xmlns:a16="http://schemas.microsoft.com/office/drawing/2014/main" id="{2DE54EDA-D932-9880-2798-0F2C5825E769}"/>
              </a:ext>
            </a:extLst>
          </p:cNvPr>
          <p:cNvSpPr/>
          <p:nvPr/>
        </p:nvSpPr>
        <p:spPr>
          <a:xfrm>
            <a:off x="9470358"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34" name="Text Placeholder 33">
            <a:extLst>
              <a:ext uri="{FF2B5EF4-FFF2-40B4-BE49-F238E27FC236}">
                <a16:creationId xmlns:a16="http://schemas.microsoft.com/office/drawing/2014/main" id="{15348936-B81E-1E18-3890-AB0C643EC614}"/>
              </a:ext>
            </a:extLst>
          </p:cNvPr>
          <p:cNvSpPr>
            <a:spLocks noGrp="1"/>
          </p:cNvSpPr>
          <p:nvPr>
            <p:ph type="body" sz="quarter" idx="16" hasCustomPrompt="1"/>
          </p:nvPr>
        </p:nvSpPr>
        <p:spPr>
          <a:xfrm>
            <a:off x="812800" y="3174999"/>
            <a:ext cx="2824363" cy="2677656"/>
          </a:xfrm>
          <a:prstGeom prst="rect">
            <a:avLst/>
          </a:prstGeom>
        </p:spPr>
        <p:txBody>
          <a:bodyPr>
            <a:spAutoFit/>
          </a:bodyPr>
          <a:lstStyle>
            <a:lvl1pPr marL="0" indent="0">
              <a:lnSpc>
                <a:spcPct val="100000"/>
              </a:lnSpc>
              <a:buNone/>
              <a:defRPr sz="1400">
                <a:solidFill>
                  <a:schemeClr val="bg1"/>
                </a:solidFill>
                <a:latin typeface="Tenorite" panose="00000500000000000000" pitchFamily="2" charset="0"/>
              </a:defRPr>
            </a:lvl1pPr>
          </a:lstStyle>
          <a:p>
            <a:pPr lvl="0"/>
            <a:r>
              <a:rPr lang="en-US"/>
              <a:t>Click to edit 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et </a:t>
            </a:r>
            <a:r>
              <a:rPr lang="en-US" err="1"/>
              <a:t>scelerisque</a:t>
            </a:r>
            <a:r>
              <a:rPr lang="en-US"/>
              <a:t> ante. Aenean </a:t>
            </a:r>
            <a:r>
              <a:rPr lang="en-US" err="1"/>
              <a:t>iaculis</a:t>
            </a:r>
            <a:r>
              <a:rPr lang="en-US"/>
              <a:t> ante in </a:t>
            </a:r>
            <a:r>
              <a:rPr lang="en-US" err="1"/>
              <a:t>velit</a:t>
            </a:r>
            <a:r>
              <a:rPr lang="en-US"/>
              <a:t> </a:t>
            </a:r>
            <a:r>
              <a:rPr lang="en-US" err="1"/>
              <a:t>consequat</a:t>
            </a:r>
            <a:r>
              <a:rPr lang="en-US"/>
              <a:t> </a:t>
            </a:r>
            <a:r>
              <a:rPr lang="en-US" err="1"/>
              <a:t>sollicitudin</a:t>
            </a:r>
            <a:r>
              <a:rPr lang="en-US"/>
              <a:t>. Duis </a:t>
            </a:r>
            <a:r>
              <a:rPr lang="en-US" err="1"/>
              <a:t>eu</a:t>
            </a:r>
            <a:r>
              <a:rPr lang="en-US"/>
              <a:t> ante vel </a:t>
            </a:r>
            <a:r>
              <a:rPr lang="en-US" err="1"/>
              <a:t>arcu</a:t>
            </a:r>
            <a:r>
              <a:rPr lang="en-US"/>
              <a:t> </a:t>
            </a:r>
            <a:r>
              <a:rPr lang="en-US" err="1"/>
              <a:t>consectetur</a:t>
            </a:r>
            <a:r>
              <a:rPr lang="en-US"/>
              <a:t> pulvinar. </a:t>
            </a:r>
            <a:r>
              <a:rPr lang="en-US" err="1"/>
              <a:t>Nulla</a:t>
            </a:r>
            <a:r>
              <a:rPr lang="en-US"/>
              <a:t> </a:t>
            </a:r>
            <a:r>
              <a:rPr lang="en-US" err="1"/>
              <a:t>facilisi</a:t>
            </a:r>
            <a:r>
              <a:rPr lang="en-US"/>
              <a:t>. Morbi </a:t>
            </a:r>
            <a:r>
              <a:rPr lang="en-US" err="1"/>
              <a:t>vulputate</a:t>
            </a:r>
            <a:r>
              <a:rPr lang="en-US"/>
              <a:t> convallis </a:t>
            </a:r>
            <a:r>
              <a:rPr lang="en-US" err="1"/>
              <a:t>leo</a:t>
            </a:r>
            <a:r>
              <a:rPr lang="en-US"/>
              <a:t>. Aenean </a:t>
            </a:r>
            <a:r>
              <a:rPr lang="en-US" err="1"/>
              <a:t>rhoncus</a:t>
            </a:r>
            <a:r>
              <a:rPr lang="en-US"/>
              <a:t> </a:t>
            </a:r>
            <a:r>
              <a:rPr lang="en-US" err="1"/>
              <a:t>viverra</a:t>
            </a:r>
            <a:r>
              <a:rPr lang="en-US"/>
              <a:t> </a:t>
            </a:r>
            <a:r>
              <a:rPr lang="en-US" err="1"/>
              <a:t>justo</a:t>
            </a:r>
            <a:r>
              <a:rPr lang="en-US"/>
              <a:t> </a:t>
            </a:r>
            <a:r>
              <a:rPr lang="en-US" err="1"/>
              <a:t>nec</a:t>
            </a:r>
            <a:r>
              <a:rPr lang="en-US"/>
              <a:t> </a:t>
            </a:r>
            <a:r>
              <a:rPr lang="en-US" err="1"/>
              <a:t>dignissim</a:t>
            </a:r>
            <a:r>
              <a:rPr lang="en-US"/>
              <a:t>. Nam et </a:t>
            </a:r>
            <a:r>
              <a:rPr lang="en-US" err="1"/>
              <a:t>luctus</a:t>
            </a:r>
            <a:r>
              <a:rPr lang="en-US"/>
              <a:t> </a:t>
            </a:r>
            <a:r>
              <a:rPr lang="en-US" err="1"/>
              <a:t>tellus</a:t>
            </a:r>
            <a:r>
              <a:rPr lang="en-US"/>
              <a:t>. Sed ac </a:t>
            </a:r>
            <a:r>
              <a:rPr lang="en-US" err="1"/>
              <a:t>risus</a:t>
            </a:r>
            <a:r>
              <a:rPr lang="en-US"/>
              <a:t> </a:t>
            </a:r>
            <a:r>
              <a:rPr lang="en-US" err="1"/>
              <a:t>neque</a:t>
            </a:r>
            <a:r>
              <a:rPr lang="en-US"/>
              <a:t>. Sed </a:t>
            </a:r>
            <a:r>
              <a:rPr lang="en-US" err="1"/>
              <a:t>vehicula</a:t>
            </a:r>
            <a:r>
              <a:rPr lang="en-US"/>
              <a:t> </a:t>
            </a:r>
            <a:r>
              <a:rPr lang="en-US" err="1"/>
              <a:t>purus</a:t>
            </a:r>
            <a:r>
              <a:rPr lang="en-US"/>
              <a:t> vel vestibulum </a:t>
            </a:r>
            <a:r>
              <a:rPr lang="en-US" err="1"/>
              <a:t>egestas</a:t>
            </a:r>
            <a:r>
              <a:rPr lang="en-US"/>
              <a:t>. Maecenas </a:t>
            </a:r>
            <a:r>
              <a:rPr lang="en-US" err="1"/>
              <a:t>ut</a:t>
            </a:r>
            <a:r>
              <a:rPr lang="en-US"/>
              <a:t> </a:t>
            </a:r>
            <a:r>
              <a:rPr lang="en-US" err="1"/>
              <a:t>odio</a:t>
            </a:r>
            <a:r>
              <a:rPr lang="en-US"/>
              <a:t> </a:t>
            </a:r>
            <a:r>
              <a:rPr lang="en-US" err="1"/>
              <a:t>nisl</a:t>
            </a:r>
            <a:r>
              <a:rPr lang="en-US"/>
              <a:t>. </a:t>
            </a:r>
          </a:p>
        </p:txBody>
      </p:sp>
      <p:sp>
        <p:nvSpPr>
          <p:cNvPr id="35" name="Text Placeholder 33">
            <a:extLst>
              <a:ext uri="{FF2B5EF4-FFF2-40B4-BE49-F238E27FC236}">
                <a16:creationId xmlns:a16="http://schemas.microsoft.com/office/drawing/2014/main" id="{A77DE664-3F4D-ACD7-9A0E-C24D642F270E}"/>
              </a:ext>
            </a:extLst>
          </p:cNvPr>
          <p:cNvSpPr>
            <a:spLocks noGrp="1"/>
          </p:cNvSpPr>
          <p:nvPr>
            <p:ph type="body" sz="quarter" idx="17" hasCustomPrompt="1"/>
          </p:nvPr>
        </p:nvSpPr>
        <p:spPr>
          <a:xfrm>
            <a:off x="4683814" y="3174999"/>
            <a:ext cx="2824363" cy="2677656"/>
          </a:xfrm>
          <a:prstGeom prst="rect">
            <a:avLst/>
          </a:prstGeom>
        </p:spPr>
        <p:txBody>
          <a:bodyPr>
            <a:spAutoFit/>
          </a:bodyPr>
          <a:lstStyle>
            <a:lvl1pPr marL="0" indent="0">
              <a:lnSpc>
                <a:spcPct val="100000"/>
              </a:lnSpc>
              <a:buNone/>
              <a:defRPr sz="1400">
                <a:solidFill>
                  <a:schemeClr val="bg1"/>
                </a:solidFill>
                <a:latin typeface="Tenorite" panose="00000500000000000000" pitchFamily="2" charset="0"/>
              </a:defRPr>
            </a:lvl1pPr>
          </a:lstStyle>
          <a:p>
            <a:pPr lvl="0"/>
            <a:r>
              <a:rPr lang="en-US"/>
              <a:t>Click to edit Lorem ipsum dolor sit amet, consectetur adipiscing elit. Nunc et scelerisque ante. Aenean iaculis ante in velit consequat sollicitudin. Duis eu ante vel arcu consectetur pulvinar. Nulla facilisi. Morbi vulputate convallis leo. Aenean rhoncus viverra justo nec dignissim. Nam et luctus tellus. Sed ac risus neque. Sed vehicula purus vel vestibulum egestas. Maecenas ut odio nisl. </a:t>
            </a:r>
          </a:p>
        </p:txBody>
      </p:sp>
      <p:sp>
        <p:nvSpPr>
          <p:cNvPr id="36" name="Text Placeholder 33">
            <a:extLst>
              <a:ext uri="{FF2B5EF4-FFF2-40B4-BE49-F238E27FC236}">
                <a16:creationId xmlns:a16="http://schemas.microsoft.com/office/drawing/2014/main" id="{A7226160-F725-132D-DE9D-78230FAEBE64}"/>
              </a:ext>
            </a:extLst>
          </p:cNvPr>
          <p:cNvSpPr>
            <a:spLocks noGrp="1"/>
          </p:cNvSpPr>
          <p:nvPr>
            <p:ph type="body" sz="quarter" idx="18" hasCustomPrompt="1"/>
          </p:nvPr>
        </p:nvSpPr>
        <p:spPr>
          <a:xfrm>
            <a:off x="8544227" y="3174999"/>
            <a:ext cx="2824363" cy="2677656"/>
          </a:xfrm>
          <a:prstGeom prst="rect">
            <a:avLst/>
          </a:prstGeom>
        </p:spPr>
        <p:txBody>
          <a:bodyPr>
            <a:spAutoFit/>
          </a:bodyPr>
          <a:lstStyle>
            <a:lvl1pPr marL="0" indent="0">
              <a:lnSpc>
                <a:spcPct val="100000"/>
              </a:lnSpc>
              <a:buNone/>
              <a:defRPr sz="1400">
                <a:solidFill>
                  <a:schemeClr val="bg1"/>
                </a:solidFill>
                <a:latin typeface="Tenorite" panose="00000500000000000000" pitchFamily="2" charset="0"/>
              </a:defRPr>
            </a:lvl1pPr>
          </a:lstStyle>
          <a:p>
            <a:pPr lvl="0"/>
            <a:r>
              <a:rPr lang="en-US"/>
              <a:t>Click to edit Lorem ipsum dolor sit amet, consectetur adipiscing elit. Nunc et scelerisque ante. Aenean iaculis ante in velit consequat sollicitudin. Duis eu ante vel arcu consectetur pulvinar. Nulla facilisi. Morbi vulputate convallis leo. Aenean rhoncus viverra justo nec dignissim. Nam et luctus tellus. Sed ac risus neque. Sed vehicula purus vel vestibulum egestas. Maecenas ut odio nisl. </a:t>
            </a:r>
          </a:p>
        </p:txBody>
      </p:sp>
      <p:sp>
        <p:nvSpPr>
          <p:cNvPr id="40" name="Text Placeholder 39">
            <a:extLst>
              <a:ext uri="{FF2B5EF4-FFF2-40B4-BE49-F238E27FC236}">
                <a16:creationId xmlns:a16="http://schemas.microsoft.com/office/drawing/2014/main" id="{5E86EFE3-4769-5AC1-5908-3A2344FB6C05}"/>
              </a:ext>
            </a:extLst>
          </p:cNvPr>
          <p:cNvSpPr>
            <a:spLocks noGrp="1"/>
          </p:cNvSpPr>
          <p:nvPr>
            <p:ph type="body" sz="quarter" idx="19" hasCustomPrompt="1"/>
          </p:nvPr>
        </p:nvSpPr>
        <p:spPr>
          <a:xfrm>
            <a:off x="1686527" y="2087805"/>
            <a:ext cx="1143000" cy="946413"/>
          </a:xfrm>
          <a:prstGeom prst="rect">
            <a:avLst/>
          </a:prstGeom>
        </p:spPr>
        <p:txBody>
          <a:bodyPr>
            <a:noAutofit/>
          </a:bodyPr>
          <a:lstStyle>
            <a:lvl1pPr marL="0" indent="0" algn="ctr">
              <a:buNone/>
              <a:defRPr sz="6000">
                <a:solidFill>
                  <a:schemeClr val="accent1"/>
                </a:solidFill>
                <a:latin typeface="Dreaming Outloud Pro" panose="03050502040302030504" pitchFamily="66" charset="0"/>
                <a:cs typeface="Dreaming Outloud Pro" panose="03050502040302030504" pitchFamily="66" charset="0"/>
              </a:defRPr>
            </a:lvl1pPr>
          </a:lstStyle>
          <a:p>
            <a:pPr lvl="0"/>
            <a:r>
              <a:rPr lang="en-US"/>
              <a:t>#1</a:t>
            </a:r>
            <a:endParaRPr lang="fr-FR"/>
          </a:p>
        </p:txBody>
      </p:sp>
      <p:sp>
        <p:nvSpPr>
          <p:cNvPr id="41" name="Text Placeholder 39">
            <a:extLst>
              <a:ext uri="{FF2B5EF4-FFF2-40B4-BE49-F238E27FC236}">
                <a16:creationId xmlns:a16="http://schemas.microsoft.com/office/drawing/2014/main" id="{BE8F1381-A4F9-AA7D-1E10-F1E2434778D1}"/>
              </a:ext>
            </a:extLst>
          </p:cNvPr>
          <p:cNvSpPr>
            <a:spLocks noGrp="1"/>
          </p:cNvSpPr>
          <p:nvPr>
            <p:ph type="body" sz="quarter" idx="20" hasCustomPrompt="1"/>
          </p:nvPr>
        </p:nvSpPr>
        <p:spPr>
          <a:xfrm>
            <a:off x="5524495" y="2087805"/>
            <a:ext cx="1143000" cy="946413"/>
          </a:xfrm>
          <a:prstGeom prst="rect">
            <a:avLst/>
          </a:prstGeom>
        </p:spPr>
        <p:txBody>
          <a:bodyPr>
            <a:noAutofit/>
          </a:bodyPr>
          <a:lstStyle>
            <a:lvl1pPr marL="0" indent="0" algn="ctr">
              <a:buNone/>
              <a:defRPr sz="6000">
                <a:solidFill>
                  <a:schemeClr val="accent1"/>
                </a:solidFill>
                <a:latin typeface="Dreaming Outloud Pro" panose="03050502040302030504" pitchFamily="66" charset="0"/>
                <a:cs typeface="Dreaming Outloud Pro" panose="03050502040302030504" pitchFamily="66" charset="0"/>
              </a:defRPr>
            </a:lvl1pPr>
          </a:lstStyle>
          <a:p>
            <a:pPr lvl="0"/>
            <a:r>
              <a:rPr lang="en-US"/>
              <a:t>#2</a:t>
            </a:r>
            <a:endParaRPr lang="fr-FR"/>
          </a:p>
        </p:txBody>
      </p:sp>
      <p:sp>
        <p:nvSpPr>
          <p:cNvPr id="42" name="Text Placeholder 39">
            <a:extLst>
              <a:ext uri="{FF2B5EF4-FFF2-40B4-BE49-F238E27FC236}">
                <a16:creationId xmlns:a16="http://schemas.microsoft.com/office/drawing/2014/main" id="{89FCC1F7-BBAB-8883-5DFC-D5E1EA965D5A}"/>
              </a:ext>
            </a:extLst>
          </p:cNvPr>
          <p:cNvSpPr>
            <a:spLocks noGrp="1"/>
          </p:cNvSpPr>
          <p:nvPr>
            <p:ph type="body" sz="quarter" idx="21" hasCustomPrompt="1"/>
          </p:nvPr>
        </p:nvSpPr>
        <p:spPr>
          <a:xfrm>
            <a:off x="9384908" y="2087805"/>
            <a:ext cx="1143000" cy="946413"/>
          </a:xfrm>
          <a:prstGeom prst="rect">
            <a:avLst/>
          </a:prstGeom>
        </p:spPr>
        <p:txBody>
          <a:bodyPr>
            <a:noAutofit/>
          </a:bodyPr>
          <a:lstStyle>
            <a:lvl1pPr marL="0" indent="0" algn="ctr">
              <a:buNone/>
              <a:defRPr sz="6000">
                <a:solidFill>
                  <a:schemeClr val="accent1"/>
                </a:solidFill>
                <a:latin typeface="Dreaming Outloud Pro" panose="03050502040302030504" pitchFamily="66" charset="0"/>
                <a:cs typeface="Dreaming Outloud Pro" panose="03050502040302030504" pitchFamily="66" charset="0"/>
              </a:defRPr>
            </a:lvl1pPr>
          </a:lstStyle>
          <a:p>
            <a:pPr lvl="0"/>
            <a:r>
              <a:rPr lang="en-US"/>
              <a:t>#3</a:t>
            </a:r>
            <a:endParaRPr lang="fr-FR"/>
          </a:p>
        </p:txBody>
      </p:sp>
      <p:sp>
        <p:nvSpPr>
          <p:cNvPr id="43" name="Title 1">
            <a:extLst>
              <a:ext uri="{FF2B5EF4-FFF2-40B4-BE49-F238E27FC236}">
                <a16:creationId xmlns:a16="http://schemas.microsoft.com/office/drawing/2014/main" id="{18383F74-D0B2-F5AB-D860-59A7644E4F68}"/>
              </a:ext>
            </a:extLst>
          </p:cNvPr>
          <p:cNvSpPr>
            <a:spLocks noGrp="1"/>
          </p:cNvSpPr>
          <p:nvPr>
            <p:ph type="title" hasCustomPrompt="1"/>
          </p:nvPr>
        </p:nvSpPr>
        <p:spPr>
          <a:xfrm>
            <a:off x="435610" y="189100"/>
            <a:ext cx="9140400" cy="490904"/>
          </a:xfrm>
          <a:prstGeom prst="rect">
            <a:avLst/>
          </a:prstGeom>
        </p:spPr>
        <p:txBody>
          <a:bodyPr wrap="square" anchor="t" anchorCtr="0">
            <a:spAutoFit/>
          </a:bodyPr>
          <a:lstStyle>
            <a:lvl1pPr algn="l">
              <a:defRPr sz="2800" b="1" cap="none" baseline="0">
                <a:solidFill>
                  <a:schemeClr val="tx2"/>
                </a:solidFill>
                <a:latin typeface="Tenorite" panose="00000500000000000000" pitchFamily="2" charset="0"/>
              </a:defRPr>
            </a:lvl1pPr>
          </a:lstStyle>
          <a:p>
            <a:r>
              <a:rPr lang="en-US" err="1"/>
              <a:t>Clicca</a:t>
            </a:r>
            <a:r>
              <a:rPr lang="en-US"/>
              <a:t> per </a:t>
            </a:r>
            <a:r>
              <a:rPr lang="en-US" err="1"/>
              <a:t>modificare</a:t>
            </a:r>
            <a:r>
              <a:rPr lang="en-US"/>
              <a:t> il </a:t>
            </a:r>
            <a:r>
              <a:rPr lang="en-US" err="1"/>
              <a:t>titolo</a:t>
            </a:r>
            <a:endParaRPr lang="fr-FR"/>
          </a:p>
        </p:txBody>
      </p:sp>
      <p:sp>
        <p:nvSpPr>
          <p:cNvPr id="44" name="Text Placeholder 9">
            <a:extLst>
              <a:ext uri="{FF2B5EF4-FFF2-40B4-BE49-F238E27FC236}">
                <a16:creationId xmlns:a16="http://schemas.microsoft.com/office/drawing/2014/main" id="{2ABF52A2-E502-4AD6-A416-2AD5E277B93F}"/>
              </a:ext>
            </a:extLst>
          </p:cNvPr>
          <p:cNvSpPr>
            <a:spLocks noGrp="1"/>
          </p:cNvSpPr>
          <p:nvPr>
            <p:ph type="body" sz="quarter" idx="13" hasCustomPrompt="1"/>
          </p:nvPr>
        </p:nvSpPr>
        <p:spPr>
          <a:xfrm>
            <a:off x="432479" y="678359"/>
            <a:ext cx="9140400" cy="320088"/>
          </a:xfrm>
          <a:prstGeom prst="rect">
            <a:avLst/>
          </a:prstGeom>
        </p:spPr>
        <p:txBody>
          <a:bodyPr wrap="square" anchor="t">
            <a:spAutoFit/>
          </a:bodyPr>
          <a:lstStyle>
            <a:lvl1pPr marL="0" indent="0">
              <a:buNone/>
              <a:defRPr sz="1600">
                <a:solidFill>
                  <a:schemeClr val="accent2"/>
                </a:solidFill>
                <a:latin typeface="Dreaming Outloud Pro" panose="03050502040302030504" pitchFamily="66" charset="0"/>
                <a:cs typeface="Dreaming Outloud Pro" panose="03050502040302030504" pitchFamily="66" charset="0"/>
              </a:defRPr>
            </a:lvl1pPr>
            <a:lvl2pPr marL="457200" indent="0">
              <a:buNone/>
              <a:defRPr>
                <a:solidFill>
                  <a:schemeClr val="accent2"/>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en-US" err="1"/>
              <a:t>Clicca</a:t>
            </a:r>
            <a:r>
              <a:rPr lang="en-US"/>
              <a:t> per </a:t>
            </a:r>
            <a:r>
              <a:rPr lang="en-US" err="1"/>
              <a:t>modificare</a:t>
            </a:r>
            <a:r>
              <a:rPr lang="en-US"/>
              <a:t> </a:t>
            </a:r>
            <a:r>
              <a:rPr lang="en-US" err="1"/>
              <a:t>i</a:t>
            </a:r>
            <a:r>
              <a:rPr lang="en-US"/>
              <a:t> </a:t>
            </a:r>
            <a:r>
              <a:rPr lang="en-US" err="1"/>
              <a:t>sottotitoli</a:t>
            </a:r>
            <a:endParaRPr lang="fr-FR"/>
          </a:p>
        </p:txBody>
      </p:sp>
      <p:grpSp>
        <p:nvGrpSpPr>
          <p:cNvPr id="27" name="Graphique 5">
            <a:extLst>
              <a:ext uri="{FF2B5EF4-FFF2-40B4-BE49-F238E27FC236}">
                <a16:creationId xmlns:a16="http://schemas.microsoft.com/office/drawing/2014/main" id="{96937BF4-A468-0415-4EBD-D3C378002F19}"/>
              </a:ext>
            </a:extLst>
          </p:cNvPr>
          <p:cNvGrpSpPr/>
          <p:nvPr/>
        </p:nvGrpSpPr>
        <p:grpSpPr>
          <a:xfrm rot="14130095">
            <a:off x="11354005" y="1648648"/>
            <a:ext cx="543939" cy="179814"/>
            <a:chOff x="2991306" y="6087104"/>
            <a:chExt cx="360877" cy="119298"/>
          </a:xfrm>
          <a:noFill/>
        </p:grpSpPr>
        <p:sp>
          <p:nvSpPr>
            <p:cNvPr id="28" name="Forme libre : forme 30">
              <a:extLst>
                <a:ext uri="{FF2B5EF4-FFF2-40B4-BE49-F238E27FC236}">
                  <a16:creationId xmlns:a16="http://schemas.microsoft.com/office/drawing/2014/main" id="{856B6283-ED09-6EBB-0137-CCCCA8419BDB}"/>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9" name="Forme libre : forme 31">
              <a:extLst>
                <a:ext uri="{FF2B5EF4-FFF2-40B4-BE49-F238E27FC236}">
                  <a16:creationId xmlns:a16="http://schemas.microsoft.com/office/drawing/2014/main" id="{1FE5099F-BF33-5AB0-F5D2-0A2174CBFD62}"/>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grpSp>
        <p:nvGrpSpPr>
          <p:cNvPr id="30" name="Graphique 5">
            <a:extLst>
              <a:ext uri="{FF2B5EF4-FFF2-40B4-BE49-F238E27FC236}">
                <a16:creationId xmlns:a16="http://schemas.microsoft.com/office/drawing/2014/main" id="{EBF22D8A-A1A8-7070-55F5-9D0809CF25E9}"/>
              </a:ext>
            </a:extLst>
          </p:cNvPr>
          <p:cNvGrpSpPr/>
          <p:nvPr/>
        </p:nvGrpSpPr>
        <p:grpSpPr>
          <a:xfrm rot="7038624" flipH="1">
            <a:off x="280230" y="1717410"/>
            <a:ext cx="543939" cy="179814"/>
            <a:chOff x="2991306" y="6087104"/>
            <a:chExt cx="360877" cy="119298"/>
          </a:xfrm>
          <a:noFill/>
        </p:grpSpPr>
        <p:sp>
          <p:nvSpPr>
            <p:cNvPr id="31" name="Forme libre : forme 33">
              <a:extLst>
                <a:ext uri="{FF2B5EF4-FFF2-40B4-BE49-F238E27FC236}">
                  <a16:creationId xmlns:a16="http://schemas.microsoft.com/office/drawing/2014/main" id="{C8CD2E47-0877-D20D-6715-47CC8ACDC62A}"/>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32" name="Forme libre : forme 34">
              <a:extLst>
                <a:ext uri="{FF2B5EF4-FFF2-40B4-BE49-F238E27FC236}">
                  <a16:creationId xmlns:a16="http://schemas.microsoft.com/office/drawing/2014/main" id="{0B8ED554-9086-60B4-BB1F-5C0C6B7151B7}"/>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sp>
        <p:nvSpPr>
          <p:cNvPr id="33" name="Forme libre : forme 47">
            <a:extLst>
              <a:ext uri="{FF2B5EF4-FFF2-40B4-BE49-F238E27FC236}">
                <a16:creationId xmlns:a16="http://schemas.microsoft.com/office/drawing/2014/main" id="{D8D7F937-9FA2-A0EC-236E-FA3D4244EFC6}"/>
              </a:ext>
            </a:extLst>
          </p:cNvPr>
          <p:cNvSpPr/>
          <p:nvPr/>
        </p:nvSpPr>
        <p:spPr>
          <a:xfrm>
            <a:off x="1771976"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accent1"/>
              </a:solidFill>
              <a:effectLst/>
              <a:uLnTx/>
              <a:uFillTx/>
              <a:latin typeface="Dreaming Outloud Pro"/>
              <a:ea typeface="+mn-ea"/>
              <a:cs typeface="+mn-cs"/>
            </a:endParaRPr>
          </a:p>
        </p:txBody>
      </p:sp>
      <p:sp>
        <p:nvSpPr>
          <p:cNvPr id="37" name="Forme libre : forme 48">
            <a:extLst>
              <a:ext uri="{FF2B5EF4-FFF2-40B4-BE49-F238E27FC236}">
                <a16:creationId xmlns:a16="http://schemas.microsoft.com/office/drawing/2014/main" id="{FAFFF871-3816-04C2-9C4D-1CBC1FCC7DC8}"/>
              </a:ext>
            </a:extLst>
          </p:cNvPr>
          <p:cNvSpPr/>
          <p:nvPr/>
        </p:nvSpPr>
        <p:spPr>
          <a:xfrm>
            <a:off x="5609945"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accent1"/>
              </a:solidFill>
              <a:effectLst/>
              <a:uLnTx/>
              <a:uFillTx/>
              <a:latin typeface="Dreaming Outloud Pro"/>
              <a:ea typeface="+mn-ea"/>
              <a:cs typeface="+mn-cs"/>
            </a:endParaRPr>
          </a:p>
        </p:txBody>
      </p:sp>
      <p:sp>
        <p:nvSpPr>
          <p:cNvPr id="38" name="Forme libre : forme 49">
            <a:extLst>
              <a:ext uri="{FF2B5EF4-FFF2-40B4-BE49-F238E27FC236}">
                <a16:creationId xmlns:a16="http://schemas.microsoft.com/office/drawing/2014/main" id="{ACD03489-BFEC-FB17-EE3F-341153AC4C98}"/>
              </a:ext>
            </a:extLst>
          </p:cNvPr>
          <p:cNvSpPr/>
          <p:nvPr/>
        </p:nvSpPr>
        <p:spPr>
          <a:xfrm>
            <a:off x="9470358"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accent1"/>
              </a:solidFill>
              <a:effectLst/>
              <a:uLnTx/>
              <a:uFillTx/>
              <a:latin typeface="Dreaming Outloud Pro"/>
              <a:ea typeface="+mn-ea"/>
              <a:cs typeface="+mn-cs"/>
            </a:endParaRPr>
          </a:p>
        </p:txBody>
      </p:sp>
    </p:spTree>
    <p:extLst>
      <p:ext uri="{BB962C8B-B14F-4D97-AF65-F5344CB8AC3E}">
        <p14:creationId xmlns:p14="http://schemas.microsoft.com/office/powerpoint/2010/main" val="2627723376"/>
      </p:ext>
    </p:extLst>
  </p:cSld>
  <p:clrMapOvr>
    <a:overrideClrMapping bg1="lt1" tx1="dk1" bg2="lt2" tx2="dk2" accent1="accent1" accent2="accent2" accent3="accent3" accent4="accent4" accent5="accent5" accent6="accent6" hlink="hlink" folHlink="folHlink"/>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ox_Grigi">
    <p:bg>
      <p:bgRef idx="1001">
        <a:schemeClr val="bg1"/>
      </p:bgRef>
    </p:bg>
    <p:spTree>
      <p:nvGrpSpPr>
        <p:cNvPr id="1" name=""/>
        <p:cNvGrpSpPr/>
        <p:nvPr/>
      </p:nvGrpSpPr>
      <p:grpSpPr>
        <a:xfrm>
          <a:off x="0" y="0"/>
          <a:ext cx="0" cy="0"/>
          <a:chOff x="0" y="0"/>
          <a:chExt cx="0" cy="0"/>
        </a:xfrm>
      </p:grpSpPr>
      <p:pic>
        <p:nvPicPr>
          <p:cNvPr id="2" name="Graphic 18">
            <a:extLst>
              <a:ext uri="{FF2B5EF4-FFF2-40B4-BE49-F238E27FC236}">
                <a16:creationId xmlns:a16="http://schemas.microsoft.com/office/drawing/2014/main" id="{83BF1DEC-E2ED-7CEB-4881-125D45B9AB5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340" r="9033" b="51631"/>
          <a:stretch>
            <a:fillRect/>
          </a:stretch>
        </p:blipFill>
        <p:spPr>
          <a:xfrm rot="21346722">
            <a:off x="55570" y="3748900"/>
            <a:ext cx="12265354" cy="3318685"/>
          </a:xfrm>
          <a:custGeom>
            <a:avLst/>
            <a:gdLst>
              <a:gd name="connsiteX0" fmla="*/ 10156697 w 12391698"/>
              <a:gd name="connsiteY0" fmla="*/ 0 h 3318685"/>
              <a:gd name="connsiteX1" fmla="*/ 12391698 w 12391698"/>
              <a:gd name="connsiteY1" fmla="*/ 164964 h 3318685"/>
              <a:gd name="connsiteX2" fmla="*/ 12158925 w 12391698"/>
              <a:gd name="connsiteY2" fmla="*/ 3318685 h 3318685"/>
              <a:gd name="connsiteX3" fmla="*/ 0 w 12391698"/>
              <a:gd name="connsiteY3" fmla="*/ 2421245 h 3318685"/>
              <a:gd name="connsiteX4" fmla="*/ 178710 w 12391698"/>
              <a:gd name="connsiteY4" fmla="*/ 0 h 331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1698" h="3318685">
                <a:moveTo>
                  <a:pt x="10156697" y="0"/>
                </a:moveTo>
                <a:lnTo>
                  <a:pt x="12391698" y="164964"/>
                </a:lnTo>
                <a:lnTo>
                  <a:pt x="12158925" y="3318685"/>
                </a:lnTo>
                <a:lnTo>
                  <a:pt x="0" y="2421245"/>
                </a:lnTo>
                <a:lnTo>
                  <a:pt x="178710" y="0"/>
                </a:lnTo>
                <a:close/>
              </a:path>
            </a:pathLst>
          </a:custGeom>
        </p:spPr>
      </p:pic>
      <p:sp>
        <p:nvSpPr>
          <p:cNvPr id="3" name="Forme libre : forme 2">
            <a:extLst>
              <a:ext uri="{FF2B5EF4-FFF2-40B4-BE49-F238E27FC236}">
                <a16:creationId xmlns:a16="http://schemas.microsoft.com/office/drawing/2014/main" id="{9E33E3ED-0BFF-8365-152F-AEA81771DC8D}"/>
              </a:ext>
            </a:extLst>
          </p:cNvPr>
          <p:cNvSpPr/>
          <p:nvPr/>
        </p:nvSpPr>
        <p:spPr>
          <a:xfrm>
            <a:off x="0" y="17584"/>
            <a:ext cx="395574" cy="6639574"/>
          </a:xfrm>
          <a:custGeom>
            <a:avLst/>
            <a:gdLst>
              <a:gd name="connsiteX0" fmla="*/ 0 w 395574"/>
              <a:gd name="connsiteY0" fmla="*/ 0 h 6639574"/>
              <a:gd name="connsiteX1" fmla="*/ 127321 w 395574"/>
              <a:gd name="connsiteY1" fmla="*/ 0 h 6639574"/>
              <a:gd name="connsiteX2" fmla="*/ 127321 w 395574"/>
              <a:gd name="connsiteY2" fmla="*/ 6361264 h 6639574"/>
              <a:gd name="connsiteX3" fmla="*/ 369414 w 395574"/>
              <a:gd name="connsiteY3" fmla="*/ 6603357 h 6639574"/>
              <a:gd name="connsiteX4" fmla="*/ 395574 w 395574"/>
              <a:gd name="connsiteY4" fmla="*/ 6603357 h 6639574"/>
              <a:gd name="connsiteX5" fmla="*/ 395574 w 395574"/>
              <a:gd name="connsiteY5" fmla="*/ 6639574 h 6639574"/>
              <a:gd name="connsiteX6" fmla="*/ 0 w 395574"/>
              <a:gd name="connsiteY6" fmla="*/ 6639574 h 663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574" h="6639574">
                <a:moveTo>
                  <a:pt x="0" y="0"/>
                </a:moveTo>
                <a:lnTo>
                  <a:pt x="127321" y="0"/>
                </a:lnTo>
                <a:lnTo>
                  <a:pt x="127321" y="6361264"/>
                </a:lnTo>
                <a:cubicBezTo>
                  <a:pt x="127321" y="6494968"/>
                  <a:pt x="235710" y="6603357"/>
                  <a:pt x="369414" y="6603357"/>
                </a:cubicBezTo>
                <a:lnTo>
                  <a:pt x="395574" y="6603357"/>
                </a:lnTo>
                <a:lnTo>
                  <a:pt x="395574" y="6639574"/>
                </a:lnTo>
                <a:lnTo>
                  <a:pt x="0" y="663957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5" name="Rectangle: Rounded Corners 3">
            <a:extLst>
              <a:ext uri="{FF2B5EF4-FFF2-40B4-BE49-F238E27FC236}">
                <a16:creationId xmlns:a16="http://schemas.microsoft.com/office/drawing/2014/main" id="{5C17224E-8EB8-45D6-7840-F7B2DBDF4225}"/>
              </a:ext>
            </a:extLst>
          </p:cNvPr>
          <p:cNvSpPr/>
          <p:nvPr/>
        </p:nvSpPr>
        <p:spPr>
          <a:xfrm flipH="1">
            <a:off x="4471178" y="1754691"/>
            <a:ext cx="3249645" cy="48699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Dreaming Outloud Pro"/>
              <a:ea typeface="+mn-ea"/>
              <a:cs typeface="+mn-cs"/>
            </a:endParaRPr>
          </a:p>
        </p:txBody>
      </p:sp>
      <p:sp>
        <p:nvSpPr>
          <p:cNvPr id="7" name="Rectangle: Rounded Corners 3">
            <a:extLst>
              <a:ext uri="{FF2B5EF4-FFF2-40B4-BE49-F238E27FC236}">
                <a16:creationId xmlns:a16="http://schemas.microsoft.com/office/drawing/2014/main" id="{9BF66D6B-B72E-2524-1A51-AABB60E99755}"/>
              </a:ext>
            </a:extLst>
          </p:cNvPr>
          <p:cNvSpPr/>
          <p:nvPr/>
        </p:nvSpPr>
        <p:spPr>
          <a:xfrm flipH="1">
            <a:off x="611681" y="1754691"/>
            <a:ext cx="3249645" cy="4869991"/>
          </a:xfrm>
          <a:prstGeom prst="round1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Dreaming Outloud Pro"/>
              <a:ea typeface="+mn-ea"/>
              <a:cs typeface="+mn-cs"/>
            </a:endParaRPr>
          </a:p>
        </p:txBody>
      </p:sp>
      <p:sp>
        <p:nvSpPr>
          <p:cNvPr id="8" name="Rectangle: Rounded Corners 3">
            <a:extLst>
              <a:ext uri="{FF2B5EF4-FFF2-40B4-BE49-F238E27FC236}">
                <a16:creationId xmlns:a16="http://schemas.microsoft.com/office/drawing/2014/main" id="{037A9853-B734-C198-60D5-730A92F12175}"/>
              </a:ext>
            </a:extLst>
          </p:cNvPr>
          <p:cNvSpPr/>
          <p:nvPr/>
        </p:nvSpPr>
        <p:spPr>
          <a:xfrm>
            <a:off x="8331588" y="1754691"/>
            <a:ext cx="3249645" cy="4869991"/>
          </a:xfrm>
          <a:prstGeom prst="round1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Dreaming Outloud Pro"/>
              <a:ea typeface="+mn-ea"/>
              <a:cs typeface="+mn-cs"/>
            </a:endParaRPr>
          </a:p>
        </p:txBody>
      </p:sp>
      <p:grpSp>
        <p:nvGrpSpPr>
          <p:cNvPr id="17" name="Graphique 5">
            <a:extLst>
              <a:ext uri="{FF2B5EF4-FFF2-40B4-BE49-F238E27FC236}">
                <a16:creationId xmlns:a16="http://schemas.microsoft.com/office/drawing/2014/main" id="{3F8F51BF-E94A-8D4D-4837-E3EFB8669761}"/>
              </a:ext>
            </a:extLst>
          </p:cNvPr>
          <p:cNvGrpSpPr/>
          <p:nvPr/>
        </p:nvGrpSpPr>
        <p:grpSpPr>
          <a:xfrm rot="14130095">
            <a:off x="11354005" y="1648648"/>
            <a:ext cx="543939" cy="179814"/>
            <a:chOff x="2991306" y="6087104"/>
            <a:chExt cx="360877" cy="119298"/>
          </a:xfrm>
          <a:noFill/>
        </p:grpSpPr>
        <p:sp>
          <p:nvSpPr>
            <p:cNvPr id="18" name="Forme libre : forme 30">
              <a:extLst>
                <a:ext uri="{FF2B5EF4-FFF2-40B4-BE49-F238E27FC236}">
                  <a16:creationId xmlns:a16="http://schemas.microsoft.com/office/drawing/2014/main" id="{811F4FE4-03B2-BDED-6FC2-9B8F78094625}"/>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0" name="Forme libre : forme 31">
              <a:extLst>
                <a:ext uri="{FF2B5EF4-FFF2-40B4-BE49-F238E27FC236}">
                  <a16:creationId xmlns:a16="http://schemas.microsoft.com/office/drawing/2014/main" id="{A0BB97E5-5836-09F9-B337-78F5DD25D118}"/>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grpSp>
        <p:nvGrpSpPr>
          <p:cNvPr id="21" name="Graphique 5">
            <a:extLst>
              <a:ext uri="{FF2B5EF4-FFF2-40B4-BE49-F238E27FC236}">
                <a16:creationId xmlns:a16="http://schemas.microsoft.com/office/drawing/2014/main" id="{D06F2552-E83E-15F1-EB89-82EC142CBC44}"/>
              </a:ext>
            </a:extLst>
          </p:cNvPr>
          <p:cNvGrpSpPr/>
          <p:nvPr/>
        </p:nvGrpSpPr>
        <p:grpSpPr>
          <a:xfrm rot="7038624" flipH="1">
            <a:off x="280230" y="1717410"/>
            <a:ext cx="543939" cy="179814"/>
            <a:chOff x="2991306" y="6087104"/>
            <a:chExt cx="360877" cy="119298"/>
          </a:xfrm>
          <a:noFill/>
        </p:grpSpPr>
        <p:sp>
          <p:nvSpPr>
            <p:cNvPr id="22" name="Forme libre : forme 33">
              <a:extLst>
                <a:ext uri="{FF2B5EF4-FFF2-40B4-BE49-F238E27FC236}">
                  <a16:creationId xmlns:a16="http://schemas.microsoft.com/office/drawing/2014/main" id="{93DA0014-32E0-8ADE-E53C-26D9A4471A3C}"/>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3" name="Forme libre : forme 34">
              <a:extLst>
                <a:ext uri="{FF2B5EF4-FFF2-40B4-BE49-F238E27FC236}">
                  <a16:creationId xmlns:a16="http://schemas.microsoft.com/office/drawing/2014/main" id="{BA6F4B14-E632-4B86-471F-6BFD417050AE}"/>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sp>
        <p:nvSpPr>
          <p:cNvPr id="24" name="Forme libre : forme 47">
            <a:extLst>
              <a:ext uri="{FF2B5EF4-FFF2-40B4-BE49-F238E27FC236}">
                <a16:creationId xmlns:a16="http://schemas.microsoft.com/office/drawing/2014/main" id="{E18C273F-45BE-552A-F31C-23348A5BE768}"/>
              </a:ext>
            </a:extLst>
          </p:cNvPr>
          <p:cNvSpPr/>
          <p:nvPr/>
        </p:nvSpPr>
        <p:spPr>
          <a:xfrm>
            <a:off x="1771976"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5" name="Forme libre : forme 48">
            <a:extLst>
              <a:ext uri="{FF2B5EF4-FFF2-40B4-BE49-F238E27FC236}">
                <a16:creationId xmlns:a16="http://schemas.microsoft.com/office/drawing/2014/main" id="{0F62AEA6-0EB3-6BE4-3B9B-4DE4B713673B}"/>
              </a:ext>
            </a:extLst>
          </p:cNvPr>
          <p:cNvSpPr/>
          <p:nvPr/>
        </p:nvSpPr>
        <p:spPr>
          <a:xfrm>
            <a:off x="5609945"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6" name="Forme libre : forme 49">
            <a:extLst>
              <a:ext uri="{FF2B5EF4-FFF2-40B4-BE49-F238E27FC236}">
                <a16:creationId xmlns:a16="http://schemas.microsoft.com/office/drawing/2014/main" id="{2DE54EDA-D932-9880-2798-0F2C5825E769}"/>
              </a:ext>
            </a:extLst>
          </p:cNvPr>
          <p:cNvSpPr/>
          <p:nvPr/>
        </p:nvSpPr>
        <p:spPr>
          <a:xfrm>
            <a:off x="9470358"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34" name="Text Placeholder 33">
            <a:extLst>
              <a:ext uri="{FF2B5EF4-FFF2-40B4-BE49-F238E27FC236}">
                <a16:creationId xmlns:a16="http://schemas.microsoft.com/office/drawing/2014/main" id="{15348936-B81E-1E18-3890-AB0C643EC614}"/>
              </a:ext>
            </a:extLst>
          </p:cNvPr>
          <p:cNvSpPr>
            <a:spLocks noGrp="1"/>
          </p:cNvSpPr>
          <p:nvPr>
            <p:ph type="body" sz="quarter" idx="16" hasCustomPrompt="1"/>
          </p:nvPr>
        </p:nvSpPr>
        <p:spPr>
          <a:xfrm>
            <a:off x="812800" y="3174999"/>
            <a:ext cx="2824363" cy="2677656"/>
          </a:xfrm>
          <a:prstGeom prst="rect">
            <a:avLst/>
          </a:prstGeom>
        </p:spPr>
        <p:txBody>
          <a:bodyPr>
            <a:spAutoFit/>
          </a:bodyPr>
          <a:lstStyle>
            <a:lvl1pPr marL="0" indent="0">
              <a:lnSpc>
                <a:spcPct val="100000"/>
              </a:lnSpc>
              <a:buNone/>
              <a:defRPr sz="1400">
                <a:solidFill>
                  <a:schemeClr val="tx1"/>
                </a:solidFill>
                <a:latin typeface="Tenorite" panose="00000500000000000000" pitchFamily="2" charset="0"/>
              </a:defRPr>
            </a:lvl1pPr>
          </a:lstStyle>
          <a:p>
            <a:pPr lvl="0"/>
            <a:r>
              <a:rPr lang="en-US"/>
              <a:t>Click to edit 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et </a:t>
            </a:r>
            <a:r>
              <a:rPr lang="en-US" err="1"/>
              <a:t>scelerisque</a:t>
            </a:r>
            <a:r>
              <a:rPr lang="en-US"/>
              <a:t> ante. Aenean </a:t>
            </a:r>
            <a:r>
              <a:rPr lang="en-US" err="1"/>
              <a:t>iaculis</a:t>
            </a:r>
            <a:r>
              <a:rPr lang="en-US"/>
              <a:t> ante in </a:t>
            </a:r>
            <a:r>
              <a:rPr lang="en-US" err="1"/>
              <a:t>velit</a:t>
            </a:r>
            <a:r>
              <a:rPr lang="en-US"/>
              <a:t> </a:t>
            </a:r>
            <a:r>
              <a:rPr lang="en-US" err="1"/>
              <a:t>consequat</a:t>
            </a:r>
            <a:r>
              <a:rPr lang="en-US"/>
              <a:t> </a:t>
            </a:r>
            <a:r>
              <a:rPr lang="en-US" err="1"/>
              <a:t>sollicitudin</a:t>
            </a:r>
            <a:r>
              <a:rPr lang="en-US"/>
              <a:t>. Duis </a:t>
            </a:r>
            <a:r>
              <a:rPr lang="en-US" err="1"/>
              <a:t>eu</a:t>
            </a:r>
            <a:r>
              <a:rPr lang="en-US"/>
              <a:t> ante vel </a:t>
            </a:r>
            <a:r>
              <a:rPr lang="en-US" err="1"/>
              <a:t>arcu</a:t>
            </a:r>
            <a:r>
              <a:rPr lang="en-US"/>
              <a:t> </a:t>
            </a:r>
            <a:r>
              <a:rPr lang="en-US" err="1"/>
              <a:t>consectetur</a:t>
            </a:r>
            <a:r>
              <a:rPr lang="en-US"/>
              <a:t> pulvinar. </a:t>
            </a:r>
            <a:r>
              <a:rPr lang="en-US" err="1"/>
              <a:t>Nulla</a:t>
            </a:r>
            <a:r>
              <a:rPr lang="en-US"/>
              <a:t> </a:t>
            </a:r>
            <a:r>
              <a:rPr lang="en-US" err="1"/>
              <a:t>facilisi</a:t>
            </a:r>
            <a:r>
              <a:rPr lang="en-US"/>
              <a:t>. Morbi </a:t>
            </a:r>
            <a:r>
              <a:rPr lang="en-US" err="1"/>
              <a:t>vulputate</a:t>
            </a:r>
            <a:r>
              <a:rPr lang="en-US"/>
              <a:t> convallis </a:t>
            </a:r>
            <a:r>
              <a:rPr lang="en-US" err="1"/>
              <a:t>leo</a:t>
            </a:r>
            <a:r>
              <a:rPr lang="en-US"/>
              <a:t>. Aenean </a:t>
            </a:r>
            <a:r>
              <a:rPr lang="en-US" err="1"/>
              <a:t>rhoncus</a:t>
            </a:r>
            <a:r>
              <a:rPr lang="en-US"/>
              <a:t> </a:t>
            </a:r>
            <a:r>
              <a:rPr lang="en-US" err="1"/>
              <a:t>viverra</a:t>
            </a:r>
            <a:r>
              <a:rPr lang="en-US"/>
              <a:t> </a:t>
            </a:r>
            <a:r>
              <a:rPr lang="en-US" err="1"/>
              <a:t>justo</a:t>
            </a:r>
            <a:r>
              <a:rPr lang="en-US"/>
              <a:t> </a:t>
            </a:r>
            <a:r>
              <a:rPr lang="en-US" err="1"/>
              <a:t>nec</a:t>
            </a:r>
            <a:r>
              <a:rPr lang="en-US"/>
              <a:t> </a:t>
            </a:r>
            <a:r>
              <a:rPr lang="en-US" err="1"/>
              <a:t>dignissim</a:t>
            </a:r>
            <a:r>
              <a:rPr lang="en-US"/>
              <a:t>. Nam et </a:t>
            </a:r>
            <a:r>
              <a:rPr lang="en-US" err="1"/>
              <a:t>luctus</a:t>
            </a:r>
            <a:r>
              <a:rPr lang="en-US"/>
              <a:t> </a:t>
            </a:r>
            <a:r>
              <a:rPr lang="en-US" err="1"/>
              <a:t>tellus</a:t>
            </a:r>
            <a:r>
              <a:rPr lang="en-US"/>
              <a:t>. Sed ac </a:t>
            </a:r>
            <a:r>
              <a:rPr lang="en-US" err="1"/>
              <a:t>risus</a:t>
            </a:r>
            <a:r>
              <a:rPr lang="en-US"/>
              <a:t> </a:t>
            </a:r>
            <a:r>
              <a:rPr lang="en-US" err="1"/>
              <a:t>neque</a:t>
            </a:r>
            <a:r>
              <a:rPr lang="en-US"/>
              <a:t>. Sed </a:t>
            </a:r>
            <a:r>
              <a:rPr lang="en-US" err="1"/>
              <a:t>vehicula</a:t>
            </a:r>
            <a:r>
              <a:rPr lang="en-US"/>
              <a:t> </a:t>
            </a:r>
            <a:r>
              <a:rPr lang="en-US" err="1"/>
              <a:t>purus</a:t>
            </a:r>
            <a:r>
              <a:rPr lang="en-US"/>
              <a:t> vel vestibulum </a:t>
            </a:r>
            <a:r>
              <a:rPr lang="en-US" err="1"/>
              <a:t>egestas</a:t>
            </a:r>
            <a:r>
              <a:rPr lang="en-US"/>
              <a:t>. Maecenas </a:t>
            </a:r>
            <a:r>
              <a:rPr lang="en-US" err="1"/>
              <a:t>ut</a:t>
            </a:r>
            <a:r>
              <a:rPr lang="en-US"/>
              <a:t> </a:t>
            </a:r>
            <a:r>
              <a:rPr lang="en-US" err="1"/>
              <a:t>odio</a:t>
            </a:r>
            <a:r>
              <a:rPr lang="en-US"/>
              <a:t> </a:t>
            </a:r>
            <a:r>
              <a:rPr lang="en-US" err="1"/>
              <a:t>nisl</a:t>
            </a:r>
            <a:r>
              <a:rPr lang="en-US"/>
              <a:t>. </a:t>
            </a:r>
          </a:p>
        </p:txBody>
      </p:sp>
      <p:sp>
        <p:nvSpPr>
          <p:cNvPr id="35" name="Text Placeholder 33">
            <a:extLst>
              <a:ext uri="{FF2B5EF4-FFF2-40B4-BE49-F238E27FC236}">
                <a16:creationId xmlns:a16="http://schemas.microsoft.com/office/drawing/2014/main" id="{A77DE664-3F4D-ACD7-9A0E-C24D642F270E}"/>
              </a:ext>
            </a:extLst>
          </p:cNvPr>
          <p:cNvSpPr>
            <a:spLocks noGrp="1"/>
          </p:cNvSpPr>
          <p:nvPr>
            <p:ph type="body" sz="quarter" idx="17" hasCustomPrompt="1"/>
          </p:nvPr>
        </p:nvSpPr>
        <p:spPr>
          <a:xfrm>
            <a:off x="4683814" y="3174999"/>
            <a:ext cx="2824363" cy="2677656"/>
          </a:xfrm>
          <a:prstGeom prst="rect">
            <a:avLst/>
          </a:prstGeom>
        </p:spPr>
        <p:txBody>
          <a:bodyPr>
            <a:spAutoFit/>
          </a:bodyPr>
          <a:lstStyle>
            <a:lvl1pPr marL="0" indent="0">
              <a:lnSpc>
                <a:spcPct val="100000"/>
              </a:lnSpc>
              <a:buNone/>
              <a:defRPr sz="1400">
                <a:solidFill>
                  <a:schemeClr val="tx1"/>
                </a:solidFill>
                <a:latin typeface="Tenorite" panose="00000500000000000000" pitchFamily="2" charset="0"/>
              </a:defRPr>
            </a:lvl1pPr>
          </a:lstStyle>
          <a:p>
            <a:pPr lvl="0"/>
            <a:r>
              <a:rPr lang="en-US"/>
              <a:t>Click to edit Lorem ipsum dolor sit amet, consectetur adipiscing elit. Nunc et scelerisque ante. Aenean iaculis ante in velit consequat sollicitudin. Duis eu ante vel arcu consectetur pulvinar. Nulla facilisi. Morbi vulputate convallis leo. Aenean rhoncus viverra justo nec dignissim. Nam et luctus tellus. Sed ac risus neque. Sed vehicula purus vel vestibulum egestas. Maecenas ut odio nisl. </a:t>
            </a:r>
          </a:p>
        </p:txBody>
      </p:sp>
      <p:sp>
        <p:nvSpPr>
          <p:cNvPr id="36" name="Text Placeholder 33">
            <a:extLst>
              <a:ext uri="{FF2B5EF4-FFF2-40B4-BE49-F238E27FC236}">
                <a16:creationId xmlns:a16="http://schemas.microsoft.com/office/drawing/2014/main" id="{A7226160-F725-132D-DE9D-78230FAEBE64}"/>
              </a:ext>
            </a:extLst>
          </p:cNvPr>
          <p:cNvSpPr>
            <a:spLocks noGrp="1"/>
          </p:cNvSpPr>
          <p:nvPr>
            <p:ph type="body" sz="quarter" idx="18" hasCustomPrompt="1"/>
          </p:nvPr>
        </p:nvSpPr>
        <p:spPr>
          <a:xfrm>
            <a:off x="8544227" y="3174999"/>
            <a:ext cx="2824363" cy="2677656"/>
          </a:xfrm>
          <a:prstGeom prst="rect">
            <a:avLst/>
          </a:prstGeom>
        </p:spPr>
        <p:txBody>
          <a:bodyPr>
            <a:spAutoFit/>
          </a:bodyPr>
          <a:lstStyle>
            <a:lvl1pPr marL="0" indent="0">
              <a:lnSpc>
                <a:spcPct val="100000"/>
              </a:lnSpc>
              <a:buNone/>
              <a:defRPr sz="1400">
                <a:solidFill>
                  <a:schemeClr val="tx1"/>
                </a:solidFill>
                <a:latin typeface="Tenorite" panose="00000500000000000000" pitchFamily="2" charset="0"/>
              </a:defRPr>
            </a:lvl1pPr>
          </a:lstStyle>
          <a:p>
            <a:pPr lvl="0"/>
            <a:r>
              <a:rPr lang="en-US"/>
              <a:t>Click to edit Lorem ipsum dolor sit amet, consectetur adipiscing elit. Nunc et scelerisque ante. Aenean iaculis ante in velit consequat sollicitudin. Duis eu ante vel arcu consectetur pulvinar. Nulla facilisi. Morbi vulputate convallis leo. Aenean rhoncus viverra justo nec dignissim. Nam et luctus tellus. Sed ac risus neque. Sed vehicula purus vel vestibulum egestas. Maecenas ut odio nisl. </a:t>
            </a:r>
          </a:p>
        </p:txBody>
      </p:sp>
      <p:sp>
        <p:nvSpPr>
          <p:cNvPr id="40" name="Text Placeholder 39">
            <a:extLst>
              <a:ext uri="{FF2B5EF4-FFF2-40B4-BE49-F238E27FC236}">
                <a16:creationId xmlns:a16="http://schemas.microsoft.com/office/drawing/2014/main" id="{5E86EFE3-4769-5AC1-5908-3A2344FB6C05}"/>
              </a:ext>
            </a:extLst>
          </p:cNvPr>
          <p:cNvSpPr>
            <a:spLocks noGrp="1"/>
          </p:cNvSpPr>
          <p:nvPr>
            <p:ph type="body" sz="quarter" idx="19" hasCustomPrompt="1"/>
          </p:nvPr>
        </p:nvSpPr>
        <p:spPr>
          <a:xfrm>
            <a:off x="1686527" y="2087805"/>
            <a:ext cx="1143000" cy="946413"/>
          </a:xfrm>
          <a:prstGeom prst="rect">
            <a:avLst/>
          </a:prstGeom>
        </p:spPr>
        <p:txBody>
          <a:bodyPr>
            <a:noAutofit/>
          </a:bodyPr>
          <a:lstStyle>
            <a:lvl1pPr marL="0" indent="0" algn="ctr">
              <a:buNone/>
              <a:defRPr sz="6000">
                <a:solidFill>
                  <a:schemeClr val="tx2"/>
                </a:solidFill>
                <a:latin typeface="Dreaming Outloud Pro" panose="03050502040302030504" pitchFamily="66" charset="0"/>
                <a:cs typeface="Dreaming Outloud Pro" panose="03050502040302030504" pitchFamily="66" charset="0"/>
              </a:defRPr>
            </a:lvl1pPr>
          </a:lstStyle>
          <a:p>
            <a:pPr lvl="0"/>
            <a:r>
              <a:rPr lang="en-US"/>
              <a:t>#1</a:t>
            </a:r>
            <a:endParaRPr lang="fr-FR"/>
          </a:p>
        </p:txBody>
      </p:sp>
      <p:sp>
        <p:nvSpPr>
          <p:cNvPr id="41" name="Text Placeholder 39">
            <a:extLst>
              <a:ext uri="{FF2B5EF4-FFF2-40B4-BE49-F238E27FC236}">
                <a16:creationId xmlns:a16="http://schemas.microsoft.com/office/drawing/2014/main" id="{BE8F1381-A4F9-AA7D-1E10-F1E2434778D1}"/>
              </a:ext>
            </a:extLst>
          </p:cNvPr>
          <p:cNvSpPr>
            <a:spLocks noGrp="1"/>
          </p:cNvSpPr>
          <p:nvPr>
            <p:ph type="body" sz="quarter" idx="20" hasCustomPrompt="1"/>
          </p:nvPr>
        </p:nvSpPr>
        <p:spPr>
          <a:xfrm>
            <a:off x="5524495" y="2087805"/>
            <a:ext cx="1143000" cy="946413"/>
          </a:xfrm>
          <a:prstGeom prst="rect">
            <a:avLst/>
          </a:prstGeom>
        </p:spPr>
        <p:txBody>
          <a:bodyPr>
            <a:noAutofit/>
          </a:bodyPr>
          <a:lstStyle>
            <a:lvl1pPr marL="0" indent="0" algn="ctr">
              <a:buNone/>
              <a:defRPr sz="6000">
                <a:solidFill>
                  <a:schemeClr val="tx2"/>
                </a:solidFill>
                <a:latin typeface="Dreaming Outloud Pro" panose="03050502040302030504" pitchFamily="66" charset="0"/>
                <a:cs typeface="Dreaming Outloud Pro" panose="03050502040302030504" pitchFamily="66" charset="0"/>
              </a:defRPr>
            </a:lvl1pPr>
          </a:lstStyle>
          <a:p>
            <a:pPr lvl="0"/>
            <a:r>
              <a:rPr lang="en-US"/>
              <a:t>#2</a:t>
            </a:r>
            <a:endParaRPr lang="fr-FR"/>
          </a:p>
        </p:txBody>
      </p:sp>
      <p:sp>
        <p:nvSpPr>
          <p:cNvPr id="42" name="Text Placeholder 39">
            <a:extLst>
              <a:ext uri="{FF2B5EF4-FFF2-40B4-BE49-F238E27FC236}">
                <a16:creationId xmlns:a16="http://schemas.microsoft.com/office/drawing/2014/main" id="{89FCC1F7-BBAB-8883-5DFC-D5E1EA965D5A}"/>
              </a:ext>
            </a:extLst>
          </p:cNvPr>
          <p:cNvSpPr>
            <a:spLocks noGrp="1"/>
          </p:cNvSpPr>
          <p:nvPr>
            <p:ph type="body" sz="quarter" idx="21" hasCustomPrompt="1"/>
          </p:nvPr>
        </p:nvSpPr>
        <p:spPr>
          <a:xfrm>
            <a:off x="9384908" y="2087805"/>
            <a:ext cx="1143000" cy="946413"/>
          </a:xfrm>
          <a:prstGeom prst="rect">
            <a:avLst/>
          </a:prstGeom>
        </p:spPr>
        <p:txBody>
          <a:bodyPr>
            <a:noAutofit/>
          </a:bodyPr>
          <a:lstStyle>
            <a:lvl1pPr marL="0" indent="0" algn="ctr">
              <a:buNone/>
              <a:defRPr sz="6000">
                <a:solidFill>
                  <a:schemeClr val="tx2"/>
                </a:solidFill>
                <a:latin typeface="Dreaming Outloud Pro" panose="03050502040302030504" pitchFamily="66" charset="0"/>
                <a:cs typeface="Dreaming Outloud Pro" panose="03050502040302030504" pitchFamily="66" charset="0"/>
              </a:defRPr>
            </a:lvl1pPr>
          </a:lstStyle>
          <a:p>
            <a:pPr lvl="0"/>
            <a:r>
              <a:rPr lang="en-US"/>
              <a:t>#3</a:t>
            </a:r>
            <a:endParaRPr lang="fr-FR"/>
          </a:p>
        </p:txBody>
      </p:sp>
      <p:sp>
        <p:nvSpPr>
          <p:cNvPr id="43" name="Title 1">
            <a:extLst>
              <a:ext uri="{FF2B5EF4-FFF2-40B4-BE49-F238E27FC236}">
                <a16:creationId xmlns:a16="http://schemas.microsoft.com/office/drawing/2014/main" id="{18383F74-D0B2-F5AB-D860-59A7644E4F68}"/>
              </a:ext>
            </a:extLst>
          </p:cNvPr>
          <p:cNvSpPr>
            <a:spLocks noGrp="1"/>
          </p:cNvSpPr>
          <p:nvPr>
            <p:ph type="title" hasCustomPrompt="1"/>
          </p:nvPr>
        </p:nvSpPr>
        <p:spPr>
          <a:xfrm>
            <a:off x="435610" y="189100"/>
            <a:ext cx="9140400" cy="490904"/>
          </a:xfrm>
          <a:prstGeom prst="rect">
            <a:avLst/>
          </a:prstGeom>
        </p:spPr>
        <p:txBody>
          <a:bodyPr wrap="square" anchor="t" anchorCtr="0">
            <a:spAutoFit/>
          </a:bodyPr>
          <a:lstStyle>
            <a:lvl1pPr algn="l">
              <a:defRPr sz="2800" b="1" cap="none" baseline="0">
                <a:solidFill>
                  <a:schemeClr val="tx2"/>
                </a:solidFill>
                <a:latin typeface="Tenorite" panose="00000500000000000000" pitchFamily="2" charset="0"/>
              </a:defRPr>
            </a:lvl1pPr>
          </a:lstStyle>
          <a:p>
            <a:r>
              <a:rPr lang="en-US" err="1"/>
              <a:t>Clicca</a:t>
            </a:r>
            <a:r>
              <a:rPr lang="en-US"/>
              <a:t> per </a:t>
            </a:r>
            <a:r>
              <a:rPr lang="en-US" err="1"/>
              <a:t>modificare</a:t>
            </a:r>
            <a:r>
              <a:rPr lang="en-US"/>
              <a:t> il </a:t>
            </a:r>
            <a:r>
              <a:rPr lang="en-US" err="1"/>
              <a:t>titolo</a:t>
            </a:r>
            <a:endParaRPr lang="fr-FR"/>
          </a:p>
        </p:txBody>
      </p:sp>
      <p:sp>
        <p:nvSpPr>
          <p:cNvPr id="44" name="Text Placeholder 9">
            <a:extLst>
              <a:ext uri="{FF2B5EF4-FFF2-40B4-BE49-F238E27FC236}">
                <a16:creationId xmlns:a16="http://schemas.microsoft.com/office/drawing/2014/main" id="{2ABF52A2-E502-4AD6-A416-2AD5E277B93F}"/>
              </a:ext>
            </a:extLst>
          </p:cNvPr>
          <p:cNvSpPr>
            <a:spLocks noGrp="1"/>
          </p:cNvSpPr>
          <p:nvPr>
            <p:ph type="body" sz="quarter" idx="13" hasCustomPrompt="1"/>
          </p:nvPr>
        </p:nvSpPr>
        <p:spPr>
          <a:xfrm>
            <a:off x="432479" y="678359"/>
            <a:ext cx="9140400" cy="320088"/>
          </a:xfrm>
          <a:prstGeom prst="rect">
            <a:avLst/>
          </a:prstGeom>
        </p:spPr>
        <p:txBody>
          <a:bodyPr wrap="square" anchor="t">
            <a:spAutoFit/>
          </a:bodyPr>
          <a:lstStyle>
            <a:lvl1pPr marL="0" indent="0">
              <a:buNone/>
              <a:defRPr sz="1600">
                <a:solidFill>
                  <a:schemeClr val="accent2"/>
                </a:solidFill>
                <a:latin typeface="Dreaming Outloud Pro" panose="03050502040302030504" pitchFamily="66" charset="0"/>
                <a:cs typeface="Dreaming Outloud Pro" panose="03050502040302030504" pitchFamily="66" charset="0"/>
              </a:defRPr>
            </a:lvl1pPr>
            <a:lvl2pPr marL="457200" indent="0">
              <a:buNone/>
              <a:defRPr>
                <a:solidFill>
                  <a:schemeClr val="accent2"/>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en-US" err="1"/>
              <a:t>Clicca</a:t>
            </a:r>
            <a:r>
              <a:rPr lang="en-US"/>
              <a:t> per </a:t>
            </a:r>
            <a:r>
              <a:rPr lang="en-US" err="1"/>
              <a:t>modificare</a:t>
            </a:r>
            <a:r>
              <a:rPr lang="en-US"/>
              <a:t> </a:t>
            </a:r>
            <a:r>
              <a:rPr lang="en-US" err="1"/>
              <a:t>i</a:t>
            </a:r>
            <a:r>
              <a:rPr lang="en-US"/>
              <a:t> </a:t>
            </a:r>
            <a:r>
              <a:rPr lang="en-US" err="1"/>
              <a:t>sottotitoli</a:t>
            </a:r>
            <a:endParaRPr lang="fr-FR"/>
          </a:p>
        </p:txBody>
      </p:sp>
      <p:grpSp>
        <p:nvGrpSpPr>
          <p:cNvPr id="27" name="Graphique 5">
            <a:extLst>
              <a:ext uri="{FF2B5EF4-FFF2-40B4-BE49-F238E27FC236}">
                <a16:creationId xmlns:a16="http://schemas.microsoft.com/office/drawing/2014/main" id="{96937BF4-A468-0415-4EBD-D3C378002F19}"/>
              </a:ext>
            </a:extLst>
          </p:cNvPr>
          <p:cNvGrpSpPr/>
          <p:nvPr/>
        </p:nvGrpSpPr>
        <p:grpSpPr>
          <a:xfrm rot="14130095">
            <a:off x="11354005" y="1648648"/>
            <a:ext cx="543939" cy="179814"/>
            <a:chOff x="2991306" y="6087104"/>
            <a:chExt cx="360877" cy="119298"/>
          </a:xfrm>
          <a:noFill/>
        </p:grpSpPr>
        <p:sp>
          <p:nvSpPr>
            <p:cNvPr id="28" name="Forme libre : forme 30">
              <a:extLst>
                <a:ext uri="{FF2B5EF4-FFF2-40B4-BE49-F238E27FC236}">
                  <a16:creationId xmlns:a16="http://schemas.microsoft.com/office/drawing/2014/main" id="{856B6283-ED09-6EBB-0137-CCCCA8419BDB}"/>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29" name="Forme libre : forme 31">
              <a:extLst>
                <a:ext uri="{FF2B5EF4-FFF2-40B4-BE49-F238E27FC236}">
                  <a16:creationId xmlns:a16="http://schemas.microsoft.com/office/drawing/2014/main" id="{1FE5099F-BF33-5AB0-F5D2-0A2174CBFD62}"/>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grpSp>
        <p:nvGrpSpPr>
          <p:cNvPr id="30" name="Graphique 5">
            <a:extLst>
              <a:ext uri="{FF2B5EF4-FFF2-40B4-BE49-F238E27FC236}">
                <a16:creationId xmlns:a16="http://schemas.microsoft.com/office/drawing/2014/main" id="{EBF22D8A-A1A8-7070-55F5-9D0809CF25E9}"/>
              </a:ext>
            </a:extLst>
          </p:cNvPr>
          <p:cNvGrpSpPr/>
          <p:nvPr/>
        </p:nvGrpSpPr>
        <p:grpSpPr>
          <a:xfrm rot="7038624" flipH="1">
            <a:off x="280230" y="1717410"/>
            <a:ext cx="543939" cy="179814"/>
            <a:chOff x="2991306" y="6087104"/>
            <a:chExt cx="360877" cy="119298"/>
          </a:xfrm>
          <a:noFill/>
        </p:grpSpPr>
        <p:sp>
          <p:nvSpPr>
            <p:cNvPr id="31" name="Forme libre : forme 33">
              <a:extLst>
                <a:ext uri="{FF2B5EF4-FFF2-40B4-BE49-F238E27FC236}">
                  <a16:creationId xmlns:a16="http://schemas.microsoft.com/office/drawing/2014/main" id="{C8CD2E47-0877-D20D-6715-47CC8ACDC62A}"/>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32" name="Forme libre : forme 34">
              <a:extLst>
                <a:ext uri="{FF2B5EF4-FFF2-40B4-BE49-F238E27FC236}">
                  <a16:creationId xmlns:a16="http://schemas.microsoft.com/office/drawing/2014/main" id="{0B8ED554-9086-60B4-BB1F-5C0C6B7151B7}"/>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sp>
        <p:nvSpPr>
          <p:cNvPr id="33" name="Forme libre : forme 47">
            <a:extLst>
              <a:ext uri="{FF2B5EF4-FFF2-40B4-BE49-F238E27FC236}">
                <a16:creationId xmlns:a16="http://schemas.microsoft.com/office/drawing/2014/main" id="{D8D7F937-9FA2-A0EC-236E-FA3D4244EFC6}"/>
              </a:ext>
            </a:extLst>
          </p:cNvPr>
          <p:cNvSpPr/>
          <p:nvPr/>
        </p:nvSpPr>
        <p:spPr>
          <a:xfrm>
            <a:off x="1771976"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37" name="Forme libre : forme 48">
            <a:extLst>
              <a:ext uri="{FF2B5EF4-FFF2-40B4-BE49-F238E27FC236}">
                <a16:creationId xmlns:a16="http://schemas.microsoft.com/office/drawing/2014/main" id="{FAFFF871-3816-04C2-9C4D-1CBC1FCC7DC8}"/>
              </a:ext>
            </a:extLst>
          </p:cNvPr>
          <p:cNvSpPr/>
          <p:nvPr/>
        </p:nvSpPr>
        <p:spPr>
          <a:xfrm>
            <a:off x="5609945"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38" name="Forme libre : forme 49">
            <a:extLst>
              <a:ext uri="{FF2B5EF4-FFF2-40B4-BE49-F238E27FC236}">
                <a16:creationId xmlns:a16="http://schemas.microsoft.com/office/drawing/2014/main" id="{ACD03489-BFEC-FB17-EE3F-341153AC4C98}"/>
              </a:ext>
            </a:extLst>
          </p:cNvPr>
          <p:cNvSpPr/>
          <p:nvPr/>
        </p:nvSpPr>
        <p:spPr>
          <a:xfrm>
            <a:off x="9470358"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Tree>
    <p:extLst>
      <p:ext uri="{BB962C8B-B14F-4D97-AF65-F5344CB8AC3E}">
        <p14:creationId xmlns:p14="http://schemas.microsoft.com/office/powerpoint/2010/main" val="507613150"/>
      </p:ext>
    </p:extLst>
  </p:cSld>
  <p:clrMapOvr>
    <a:overrideClrMapping bg1="lt1" tx1="dk1" bg2="lt2" tx2="dk2" accent1="accent1" accent2="accent2" accent3="accent3" accent4="accent4" accent5="accent5" accent6="accent6" hlink="hlink" folHlink="folHlink"/>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ox_Colorati">
    <p:bg>
      <p:bgRef idx="1001">
        <a:schemeClr val="bg1"/>
      </p:bgRef>
    </p:bg>
    <p:spTree>
      <p:nvGrpSpPr>
        <p:cNvPr id="1" name=""/>
        <p:cNvGrpSpPr/>
        <p:nvPr/>
      </p:nvGrpSpPr>
      <p:grpSpPr>
        <a:xfrm>
          <a:off x="0" y="0"/>
          <a:ext cx="0" cy="0"/>
          <a:chOff x="0" y="0"/>
          <a:chExt cx="0" cy="0"/>
        </a:xfrm>
      </p:grpSpPr>
      <p:pic>
        <p:nvPicPr>
          <p:cNvPr id="2" name="Graphic 18">
            <a:extLst>
              <a:ext uri="{FF2B5EF4-FFF2-40B4-BE49-F238E27FC236}">
                <a16:creationId xmlns:a16="http://schemas.microsoft.com/office/drawing/2014/main" id="{83BF1DEC-E2ED-7CEB-4881-125D45B9AB5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340" r="9033" b="51631"/>
          <a:stretch>
            <a:fillRect/>
          </a:stretch>
        </p:blipFill>
        <p:spPr>
          <a:xfrm rot="21346722">
            <a:off x="55570" y="3748900"/>
            <a:ext cx="12265354" cy="3318685"/>
          </a:xfrm>
          <a:custGeom>
            <a:avLst/>
            <a:gdLst>
              <a:gd name="connsiteX0" fmla="*/ 10156697 w 12391698"/>
              <a:gd name="connsiteY0" fmla="*/ 0 h 3318685"/>
              <a:gd name="connsiteX1" fmla="*/ 12391698 w 12391698"/>
              <a:gd name="connsiteY1" fmla="*/ 164964 h 3318685"/>
              <a:gd name="connsiteX2" fmla="*/ 12158925 w 12391698"/>
              <a:gd name="connsiteY2" fmla="*/ 3318685 h 3318685"/>
              <a:gd name="connsiteX3" fmla="*/ 0 w 12391698"/>
              <a:gd name="connsiteY3" fmla="*/ 2421245 h 3318685"/>
              <a:gd name="connsiteX4" fmla="*/ 178710 w 12391698"/>
              <a:gd name="connsiteY4" fmla="*/ 0 h 331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1698" h="3318685">
                <a:moveTo>
                  <a:pt x="10156697" y="0"/>
                </a:moveTo>
                <a:lnTo>
                  <a:pt x="12391698" y="164964"/>
                </a:lnTo>
                <a:lnTo>
                  <a:pt x="12158925" y="3318685"/>
                </a:lnTo>
                <a:lnTo>
                  <a:pt x="0" y="2421245"/>
                </a:lnTo>
                <a:lnTo>
                  <a:pt x="178710" y="0"/>
                </a:lnTo>
                <a:close/>
              </a:path>
            </a:pathLst>
          </a:custGeom>
        </p:spPr>
      </p:pic>
      <p:sp>
        <p:nvSpPr>
          <p:cNvPr id="3" name="Forme libre : forme 2">
            <a:extLst>
              <a:ext uri="{FF2B5EF4-FFF2-40B4-BE49-F238E27FC236}">
                <a16:creationId xmlns:a16="http://schemas.microsoft.com/office/drawing/2014/main" id="{9E33E3ED-0BFF-8365-152F-AEA81771DC8D}"/>
              </a:ext>
            </a:extLst>
          </p:cNvPr>
          <p:cNvSpPr/>
          <p:nvPr/>
        </p:nvSpPr>
        <p:spPr>
          <a:xfrm>
            <a:off x="0" y="17584"/>
            <a:ext cx="395574" cy="6639574"/>
          </a:xfrm>
          <a:custGeom>
            <a:avLst/>
            <a:gdLst>
              <a:gd name="connsiteX0" fmla="*/ 0 w 395574"/>
              <a:gd name="connsiteY0" fmla="*/ 0 h 6639574"/>
              <a:gd name="connsiteX1" fmla="*/ 127321 w 395574"/>
              <a:gd name="connsiteY1" fmla="*/ 0 h 6639574"/>
              <a:gd name="connsiteX2" fmla="*/ 127321 w 395574"/>
              <a:gd name="connsiteY2" fmla="*/ 6361264 h 6639574"/>
              <a:gd name="connsiteX3" fmla="*/ 369414 w 395574"/>
              <a:gd name="connsiteY3" fmla="*/ 6603357 h 6639574"/>
              <a:gd name="connsiteX4" fmla="*/ 395574 w 395574"/>
              <a:gd name="connsiteY4" fmla="*/ 6603357 h 6639574"/>
              <a:gd name="connsiteX5" fmla="*/ 395574 w 395574"/>
              <a:gd name="connsiteY5" fmla="*/ 6639574 h 6639574"/>
              <a:gd name="connsiteX6" fmla="*/ 0 w 395574"/>
              <a:gd name="connsiteY6" fmla="*/ 6639574 h 663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574" h="6639574">
                <a:moveTo>
                  <a:pt x="0" y="0"/>
                </a:moveTo>
                <a:lnTo>
                  <a:pt x="127321" y="0"/>
                </a:lnTo>
                <a:lnTo>
                  <a:pt x="127321" y="6361264"/>
                </a:lnTo>
                <a:cubicBezTo>
                  <a:pt x="127321" y="6494968"/>
                  <a:pt x="235710" y="6603357"/>
                  <a:pt x="369414" y="6603357"/>
                </a:cubicBezTo>
                <a:lnTo>
                  <a:pt x="395574" y="6603357"/>
                </a:lnTo>
                <a:lnTo>
                  <a:pt x="395574" y="6639574"/>
                </a:lnTo>
                <a:lnTo>
                  <a:pt x="0" y="663957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43" name="Title 1">
            <a:extLst>
              <a:ext uri="{FF2B5EF4-FFF2-40B4-BE49-F238E27FC236}">
                <a16:creationId xmlns:a16="http://schemas.microsoft.com/office/drawing/2014/main" id="{18383F74-D0B2-F5AB-D860-59A7644E4F68}"/>
              </a:ext>
            </a:extLst>
          </p:cNvPr>
          <p:cNvSpPr>
            <a:spLocks noGrp="1"/>
          </p:cNvSpPr>
          <p:nvPr>
            <p:ph type="title" hasCustomPrompt="1"/>
          </p:nvPr>
        </p:nvSpPr>
        <p:spPr>
          <a:xfrm>
            <a:off x="435610" y="189100"/>
            <a:ext cx="9140400" cy="490904"/>
          </a:xfrm>
          <a:prstGeom prst="rect">
            <a:avLst/>
          </a:prstGeom>
        </p:spPr>
        <p:txBody>
          <a:bodyPr wrap="square" anchor="t" anchorCtr="0">
            <a:spAutoFit/>
          </a:bodyPr>
          <a:lstStyle>
            <a:lvl1pPr algn="l">
              <a:defRPr sz="2800" b="1" cap="none" baseline="0">
                <a:solidFill>
                  <a:schemeClr val="tx2"/>
                </a:solidFill>
                <a:latin typeface="Tenorite" panose="00000500000000000000" pitchFamily="2" charset="0"/>
              </a:defRPr>
            </a:lvl1pPr>
          </a:lstStyle>
          <a:p>
            <a:r>
              <a:rPr lang="en-US" err="1"/>
              <a:t>Clicca</a:t>
            </a:r>
            <a:r>
              <a:rPr lang="en-US"/>
              <a:t> per </a:t>
            </a:r>
            <a:r>
              <a:rPr lang="en-US" err="1"/>
              <a:t>modificare</a:t>
            </a:r>
            <a:r>
              <a:rPr lang="en-US"/>
              <a:t> il </a:t>
            </a:r>
            <a:r>
              <a:rPr lang="en-US" err="1"/>
              <a:t>titolo</a:t>
            </a:r>
            <a:endParaRPr lang="fr-FR"/>
          </a:p>
        </p:txBody>
      </p:sp>
      <p:sp>
        <p:nvSpPr>
          <p:cNvPr id="44" name="Text Placeholder 9">
            <a:extLst>
              <a:ext uri="{FF2B5EF4-FFF2-40B4-BE49-F238E27FC236}">
                <a16:creationId xmlns:a16="http://schemas.microsoft.com/office/drawing/2014/main" id="{2ABF52A2-E502-4AD6-A416-2AD5E277B93F}"/>
              </a:ext>
            </a:extLst>
          </p:cNvPr>
          <p:cNvSpPr>
            <a:spLocks noGrp="1"/>
          </p:cNvSpPr>
          <p:nvPr>
            <p:ph type="body" sz="quarter" idx="13" hasCustomPrompt="1"/>
          </p:nvPr>
        </p:nvSpPr>
        <p:spPr>
          <a:xfrm>
            <a:off x="432479" y="678359"/>
            <a:ext cx="9140400" cy="320088"/>
          </a:xfrm>
          <a:prstGeom prst="rect">
            <a:avLst/>
          </a:prstGeom>
        </p:spPr>
        <p:txBody>
          <a:bodyPr wrap="square" anchor="t">
            <a:spAutoFit/>
          </a:bodyPr>
          <a:lstStyle>
            <a:lvl1pPr marL="0" indent="0">
              <a:buNone/>
              <a:defRPr sz="1600">
                <a:solidFill>
                  <a:schemeClr val="accent2"/>
                </a:solidFill>
                <a:latin typeface="Dreaming Outloud Pro" panose="03050502040302030504" pitchFamily="66" charset="0"/>
                <a:cs typeface="Dreaming Outloud Pro" panose="03050502040302030504" pitchFamily="66" charset="0"/>
              </a:defRPr>
            </a:lvl1pPr>
            <a:lvl2pPr marL="457200" indent="0">
              <a:buNone/>
              <a:defRPr>
                <a:solidFill>
                  <a:schemeClr val="accent2"/>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en-US" err="1"/>
              <a:t>Clicca</a:t>
            </a:r>
            <a:r>
              <a:rPr lang="en-US"/>
              <a:t> per </a:t>
            </a:r>
            <a:r>
              <a:rPr lang="en-US" err="1"/>
              <a:t>modificare</a:t>
            </a:r>
            <a:r>
              <a:rPr lang="en-US"/>
              <a:t> </a:t>
            </a:r>
            <a:r>
              <a:rPr lang="en-US" err="1"/>
              <a:t>i</a:t>
            </a:r>
            <a:r>
              <a:rPr lang="en-US"/>
              <a:t> </a:t>
            </a:r>
            <a:r>
              <a:rPr lang="en-US" err="1"/>
              <a:t>sottotitoli</a:t>
            </a:r>
            <a:endParaRPr lang="fr-FR"/>
          </a:p>
        </p:txBody>
      </p:sp>
      <p:sp>
        <p:nvSpPr>
          <p:cNvPr id="4" name="Forme libre : forme 2">
            <a:extLst>
              <a:ext uri="{FF2B5EF4-FFF2-40B4-BE49-F238E27FC236}">
                <a16:creationId xmlns:a16="http://schemas.microsoft.com/office/drawing/2014/main" id="{EA2789AA-A0C1-8FA3-1AB5-71BE82062CB6}"/>
              </a:ext>
            </a:extLst>
          </p:cNvPr>
          <p:cNvSpPr/>
          <p:nvPr userDrawn="1"/>
        </p:nvSpPr>
        <p:spPr>
          <a:xfrm>
            <a:off x="0" y="17584"/>
            <a:ext cx="395574" cy="6639574"/>
          </a:xfrm>
          <a:custGeom>
            <a:avLst/>
            <a:gdLst>
              <a:gd name="connsiteX0" fmla="*/ 0 w 395574"/>
              <a:gd name="connsiteY0" fmla="*/ 0 h 6639574"/>
              <a:gd name="connsiteX1" fmla="*/ 127321 w 395574"/>
              <a:gd name="connsiteY1" fmla="*/ 0 h 6639574"/>
              <a:gd name="connsiteX2" fmla="*/ 127321 w 395574"/>
              <a:gd name="connsiteY2" fmla="*/ 6361264 h 6639574"/>
              <a:gd name="connsiteX3" fmla="*/ 369414 w 395574"/>
              <a:gd name="connsiteY3" fmla="*/ 6603357 h 6639574"/>
              <a:gd name="connsiteX4" fmla="*/ 395574 w 395574"/>
              <a:gd name="connsiteY4" fmla="*/ 6603357 h 6639574"/>
              <a:gd name="connsiteX5" fmla="*/ 395574 w 395574"/>
              <a:gd name="connsiteY5" fmla="*/ 6639574 h 6639574"/>
              <a:gd name="connsiteX6" fmla="*/ 0 w 395574"/>
              <a:gd name="connsiteY6" fmla="*/ 6639574 h 663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574" h="6639574">
                <a:moveTo>
                  <a:pt x="0" y="0"/>
                </a:moveTo>
                <a:lnTo>
                  <a:pt x="127321" y="0"/>
                </a:lnTo>
                <a:lnTo>
                  <a:pt x="127321" y="6361264"/>
                </a:lnTo>
                <a:cubicBezTo>
                  <a:pt x="127321" y="6494968"/>
                  <a:pt x="235710" y="6603357"/>
                  <a:pt x="369414" y="6603357"/>
                </a:cubicBezTo>
                <a:lnTo>
                  <a:pt x="395574" y="6603357"/>
                </a:lnTo>
                <a:lnTo>
                  <a:pt x="395574" y="6639574"/>
                </a:lnTo>
                <a:lnTo>
                  <a:pt x="0" y="663957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 name="Rectangle: Rounded Corners 3">
            <a:extLst>
              <a:ext uri="{FF2B5EF4-FFF2-40B4-BE49-F238E27FC236}">
                <a16:creationId xmlns:a16="http://schemas.microsoft.com/office/drawing/2014/main" id="{E4242AA6-24E4-8C9D-E67A-F1F1B44B614E}"/>
              </a:ext>
            </a:extLst>
          </p:cNvPr>
          <p:cNvSpPr/>
          <p:nvPr userDrawn="1"/>
        </p:nvSpPr>
        <p:spPr>
          <a:xfrm flipH="1">
            <a:off x="4471178" y="1754691"/>
            <a:ext cx="3249645" cy="48699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Dreaming Outloud Pro"/>
              <a:ea typeface="+mn-ea"/>
              <a:cs typeface="+mn-cs"/>
            </a:endParaRPr>
          </a:p>
        </p:txBody>
      </p:sp>
      <p:sp>
        <p:nvSpPr>
          <p:cNvPr id="9" name="Rectangle: Rounded Corners 3">
            <a:extLst>
              <a:ext uri="{FF2B5EF4-FFF2-40B4-BE49-F238E27FC236}">
                <a16:creationId xmlns:a16="http://schemas.microsoft.com/office/drawing/2014/main" id="{ADE371CD-AC72-FF27-5822-A0126459B9EA}"/>
              </a:ext>
            </a:extLst>
          </p:cNvPr>
          <p:cNvSpPr/>
          <p:nvPr userDrawn="1"/>
        </p:nvSpPr>
        <p:spPr>
          <a:xfrm flipH="1">
            <a:off x="611681" y="1754691"/>
            <a:ext cx="3249645" cy="4869991"/>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Dreaming Outloud Pro"/>
              <a:ea typeface="+mn-ea"/>
              <a:cs typeface="+mn-cs"/>
            </a:endParaRPr>
          </a:p>
        </p:txBody>
      </p:sp>
      <p:sp>
        <p:nvSpPr>
          <p:cNvPr id="10" name="Rectangle: Rounded Corners 3">
            <a:extLst>
              <a:ext uri="{FF2B5EF4-FFF2-40B4-BE49-F238E27FC236}">
                <a16:creationId xmlns:a16="http://schemas.microsoft.com/office/drawing/2014/main" id="{584956C5-E92C-FEBA-CDB1-7023BF1528CA}"/>
              </a:ext>
            </a:extLst>
          </p:cNvPr>
          <p:cNvSpPr/>
          <p:nvPr userDrawn="1"/>
        </p:nvSpPr>
        <p:spPr>
          <a:xfrm>
            <a:off x="8331588" y="1754691"/>
            <a:ext cx="3249645" cy="4869991"/>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Dreaming Outloud Pro"/>
              <a:ea typeface="+mn-ea"/>
              <a:cs typeface="+mn-cs"/>
            </a:endParaRPr>
          </a:p>
        </p:txBody>
      </p:sp>
      <p:grpSp>
        <p:nvGrpSpPr>
          <p:cNvPr id="11" name="Graphique 5">
            <a:extLst>
              <a:ext uri="{FF2B5EF4-FFF2-40B4-BE49-F238E27FC236}">
                <a16:creationId xmlns:a16="http://schemas.microsoft.com/office/drawing/2014/main" id="{EC286915-7BE7-BCA1-6BE9-F5E7AC95C156}"/>
              </a:ext>
            </a:extLst>
          </p:cNvPr>
          <p:cNvGrpSpPr/>
          <p:nvPr userDrawn="1"/>
        </p:nvGrpSpPr>
        <p:grpSpPr>
          <a:xfrm rot="14130095">
            <a:off x="11354005" y="1648648"/>
            <a:ext cx="543939" cy="179814"/>
            <a:chOff x="2991306" y="6087104"/>
            <a:chExt cx="360877" cy="119298"/>
          </a:xfrm>
          <a:noFill/>
        </p:grpSpPr>
        <p:sp>
          <p:nvSpPr>
            <p:cNvPr id="12" name="Forme libre : forme 30">
              <a:extLst>
                <a:ext uri="{FF2B5EF4-FFF2-40B4-BE49-F238E27FC236}">
                  <a16:creationId xmlns:a16="http://schemas.microsoft.com/office/drawing/2014/main" id="{FF9E6685-9308-3BD4-5BEE-69141C547BD4}"/>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13" name="Forme libre : forme 31">
              <a:extLst>
                <a:ext uri="{FF2B5EF4-FFF2-40B4-BE49-F238E27FC236}">
                  <a16:creationId xmlns:a16="http://schemas.microsoft.com/office/drawing/2014/main" id="{37703EC0-AF96-6654-87E3-F57EBF1BAF2C}"/>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grpSp>
        <p:nvGrpSpPr>
          <p:cNvPr id="14" name="Graphique 5">
            <a:extLst>
              <a:ext uri="{FF2B5EF4-FFF2-40B4-BE49-F238E27FC236}">
                <a16:creationId xmlns:a16="http://schemas.microsoft.com/office/drawing/2014/main" id="{9A597E35-5C23-CFEB-26DB-AEDBC7913BB2}"/>
              </a:ext>
            </a:extLst>
          </p:cNvPr>
          <p:cNvGrpSpPr/>
          <p:nvPr userDrawn="1"/>
        </p:nvGrpSpPr>
        <p:grpSpPr>
          <a:xfrm rot="7038624" flipH="1">
            <a:off x="280230" y="1717410"/>
            <a:ext cx="543939" cy="179814"/>
            <a:chOff x="2991306" y="6087104"/>
            <a:chExt cx="360877" cy="119298"/>
          </a:xfrm>
          <a:noFill/>
        </p:grpSpPr>
        <p:sp>
          <p:nvSpPr>
            <p:cNvPr id="15" name="Forme libre : forme 33">
              <a:extLst>
                <a:ext uri="{FF2B5EF4-FFF2-40B4-BE49-F238E27FC236}">
                  <a16:creationId xmlns:a16="http://schemas.microsoft.com/office/drawing/2014/main" id="{2788FB4D-C883-4E36-5CFC-2ED2A525DD7E}"/>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16" name="Forme libre : forme 34">
              <a:extLst>
                <a:ext uri="{FF2B5EF4-FFF2-40B4-BE49-F238E27FC236}">
                  <a16:creationId xmlns:a16="http://schemas.microsoft.com/office/drawing/2014/main" id="{339A4E73-59B7-A9C6-4831-6F955FE64E77}"/>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sp>
        <p:nvSpPr>
          <p:cNvPr id="19" name="Forme libre : forme 47">
            <a:extLst>
              <a:ext uri="{FF2B5EF4-FFF2-40B4-BE49-F238E27FC236}">
                <a16:creationId xmlns:a16="http://schemas.microsoft.com/office/drawing/2014/main" id="{D8FBD66F-91A5-B2E6-7D57-37BA18185ABF}"/>
              </a:ext>
            </a:extLst>
          </p:cNvPr>
          <p:cNvSpPr/>
          <p:nvPr userDrawn="1"/>
        </p:nvSpPr>
        <p:spPr>
          <a:xfrm>
            <a:off x="1771976"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39" name="Forme libre : forme 48">
            <a:extLst>
              <a:ext uri="{FF2B5EF4-FFF2-40B4-BE49-F238E27FC236}">
                <a16:creationId xmlns:a16="http://schemas.microsoft.com/office/drawing/2014/main" id="{C291F5F1-410D-A048-44EA-238B7D6E65CC}"/>
              </a:ext>
            </a:extLst>
          </p:cNvPr>
          <p:cNvSpPr/>
          <p:nvPr userDrawn="1"/>
        </p:nvSpPr>
        <p:spPr>
          <a:xfrm>
            <a:off x="5609945"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45" name="Forme libre : forme 49">
            <a:extLst>
              <a:ext uri="{FF2B5EF4-FFF2-40B4-BE49-F238E27FC236}">
                <a16:creationId xmlns:a16="http://schemas.microsoft.com/office/drawing/2014/main" id="{9287128B-15B8-88DD-8F37-C5AB9CA5DE1E}"/>
              </a:ext>
            </a:extLst>
          </p:cNvPr>
          <p:cNvSpPr/>
          <p:nvPr userDrawn="1"/>
        </p:nvSpPr>
        <p:spPr>
          <a:xfrm>
            <a:off x="9470358"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46" name="Text Placeholder 33">
            <a:extLst>
              <a:ext uri="{FF2B5EF4-FFF2-40B4-BE49-F238E27FC236}">
                <a16:creationId xmlns:a16="http://schemas.microsoft.com/office/drawing/2014/main" id="{565E0AF9-3A92-48F1-68E4-14C984F7EA2A}"/>
              </a:ext>
            </a:extLst>
          </p:cNvPr>
          <p:cNvSpPr>
            <a:spLocks noGrp="1"/>
          </p:cNvSpPr>
          <p:nvPr>
            <p:ph type="body" sz="quarter" idx="16" hasCustomPrompt="1"/>
          </p:nvPr>
        </p:nvSpPr>
        <p:spPr>
          <a:xfrm>
            <a:off x="812800" y="3174999"/>
            <a:ext cx="2824363" cy="2677656"/>
          </a:xfrm>
          <a:prstGeom prst="rect">
            <a:avLst/>
          </a:prstGeom>
        </p:spPr>
        <p:txBody>
          <a:bodyPr>
            <a:spAutoFit/>
          </a:bodyPr>
          <a:lstStyle>
            <a:lvl1pPr marL="0" indent="0">
              <a:lnSpc>
                <a:spcPct val="100000"/>
              </a:lnSpc>
              <a:buNone/>
              <a:defRPr sz="1400">
                <a:solidFill>
                  <a:schemeClr val="bg1"/>
                </a:solidFill>
                <a:latin typeface="Tenorite" panose="00000500000000000000" pitchFamily="2" charset="0"/>
              </a:defRPr>
            </a:lvl1pPr>
          </a:lstStyle>
          <a:p>
            <a:pPr lvl="0"/>
            <a:r>
              <a:rPr lang="en-US"/>
              <a:t>Click to edit 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et </a:t>
            </a:r>
            <a:r>
              <a:rPr lang="en-US" err="1"/>
              <a:t>scelerisque</a:t>
            </a:r>
            <a:r>
              <a:rPr lang="en-US"/>
              <a:t> ante. Aenean </a:t>
            </a:r>
            <a:r>
              <a:rPr lang="en-US" err="1"/>
              <a:t>iaculis</a:t>
            </a:r>
            <a:r>
              <a:rPr lang="en-US"/>
              <a:t> ante in </a:t>
            </a:r>
            <a:r>
              <a:rPr lang="en-US" err="1"/>
              <a:t>velit</a:t>
            </a:r>
            <a:r>
              <a:rPr lang="en-US"/>
              <a:t> </a:t>
            </a:r>
            <a:r>
              <a:rPr lang="en-US" err="1"/>
              <a:t>consequat</a:t>
            </a:r>
            <a:r>
              <a:rPr lang="en-US"/>
              <a:t> </a:t>
            </a:r>
            <a:r>
              <a:rPr lang="en-US" err="1"/>
              <a:t>sollicitudin</a:t>
            </a:r>
            <a:r>
              <a:rPr lang="en-US"/>
              <a:t>. Duis </a:t>
            </a:r>
            <a:r>
              <a:rPr lang="en-US" err="1"/>
              <a:t>eu</a:t>
            </a:r>
            <a:r>
              <a:rPr lang="en-US"/>
              <a:t> ante vel </a:t>
            </a:r>
            <a:r>
              <a:rPr lang="en-US" err="1"/>
              <a:t>arcu</a:t>
            </a:r>
            <a:r>
              <a:rPr lang="en-US"/>
              <a:t> </a:t>
            </a:r>
            <a:r>
              <a:rPr lang="en-US" err="1"/>
              <a:t>consectetur</a:t>
            </a:r>
            <a:r>
              <a:rPr lang="en-US"/>
              <a:t> pulvinar. </a:t>
            </a:r>
            <a:r>
              <a:rPr lang="en-US" err="1"/>
              <a:t>Nulla</a:t>
            </a:r>
            <a:r>
              <a:rPr lang="en-US"/>
              <a:t> </a:t>
            </a:r>
            <a:r>
              <a:rPr lang="en-US" err="1"/>
              <a:t>facilisi</a:t>
            </a:r>
            <a:r>
              <a:rPr lang="en-US"/>
              <a:t>. Morbi </a:t>
            </a:r>
            <a:r>
              <a:rPr lang="en-US" err="1"/>
              <a:t>vulputate</a:t>
            </a:r>
            <a:r>
              <a:rPr lang="en-US"/>
              <a:t> convallis </a:t>
            </a:r>
            <a:r>
              <a:rPr lang="en-US" err="1"/>
              <a:t>leo</a:t>
            </a:r>
            <a:r>
              <a:rPr lang="en-US"/>
              <a:t>. Aenean </a:t>
            </a:r>
            <a:r>
              <a:rPr lang="en-US" err="1"/>
              <a:t>rhoncus</a:t>
            </a:r>
            <a:r>
              <a:rPr lang="en-US"/>
              <a:t> </a:t>
            </a:r>
            <a:r>
              <a:rPr lang="en-US" err="1"/>
              <a:t>viverra</a:t>
            </a:r>
            <a:r>
              <a:rPr lang="en-US"/>
              <a:t> </a:t>
            </a:r>
            <a:r>
              <a:rPr lang="en-US" err="1"/>
              <a:t>justo</a:t>
            </a:r>
            <a:r>
              <a:rPr lang="en-US"/>
              <a:t> </a:t>
            </a:r>
            <a:r>
              <a:rPr lang="en-US" err="1"/>
              <a:t>nec</a:t>
            </a:r>
            <a:r>
              <a:rPr lang="en-US"/>
              <a:t> </a:t>
            </a:r>
            <a:r>
              <a:rPr lang="en-US" err="1"/>
              <a:t>dignissim</a:t>
            </a:r>
            <a:r>
              <a:rPr lang="en-US"/>
              <a:t>. Nam et </a:t>
            </a:r>
            <a:r>
              <a:rPr lang="en-US" err="1"/>
              <a:t>luctus</a:t>
            </a:r>
            <a:r>
              <a:rPr lang="en-US"/>
              <a:t> </a:t>
            </a:r>
            <a:r>
              <a:rPr lang="en-US" err="1"/>
              <a:t>tellus</a:t>
            </a:r>
            <a:r>
              <a:rPr lang="en-US"/>
              <a:t>. Sed ac </a:t>
            </a:r>
            <a:r>
              <a:rPr lang="en-US" err="1"/>
              <a:t>risus</a:t>
            </a:r>
            <a:r>
              <a:rPr lang="en-US"/>
              <a:t> </a:t>
            </a:r>
            <a:r>
              <a:rPr lang="en-US" err="1"/>
              <a:t>neque</a:t>
            </a:r>
            <a:r>
              <a:rPr lang="en-US"/>
              <a:t>. Sed </a:t>
            </a:r>
            <a:r>
              <a:rPr lang="en-US" err="1"/>
              <a:t>vehicula</a:t>
            </a:r>
            <a:r>
              <a:rPr lang="en-US"/>
              <a:t> </a:t>
            </a:r>
            <a:r>
              <a:rPr lang="en-US" err="1"/>
              <a:t>purus</a:t>
            </a:r>
            <a:r>
              <a:rPr lang="en-US"/>
              <a:t> vel vestibulum </a:t>
            </a:r>
            <a:r>
              <a:rPr lang="en-US" err="1"/>
              <a:t>egestas</a:t>
            </a:r>
            <a:r>
              <a:rPr lang="en-US"/>
              <a:t>. Maecenas </a:t>
            </a:r>
            <a:r>
              <a:rPr lang="en-US" err="1"/>
              <a:t>ut</a:t>
            </a:r>
            <a:r>
              <a:rPr lang="en-US"/>
              <a:t> </a:t>
            </a:r>
            <a:r>
              <a:rPr lang="en-US" err="1"/>
              <a:t>odio</a:t>
            </a:r>
            <a:r>
              <a:rPr lang="en-US"/>
              <a:t> </a:t>
            </a:r>
            <a:r>
              <a:rPr lang="en-US" err="1"/>
              <a:t>nisl</a:t>
            </a:r>
            <a:r>
              <a:rPr lang="en-US"/>
              <a:t>. </a:t>
            </a:r>
          </a:p>
        </p:txBody>
      </p:sp>
      <p:sp>
        <p:nvSpPr>
          <p:cNvPr id="47" name="Text Placeholder 33">
            <a:extLst>
              <a:ext uri="{FF2B5EF4-FFF2-40B4-BE49-F238E27FC236}">
                <a16:creationId xmlns:a16="http://schemas.microsoft.com/office/drawing/2014/main" id="{21C24902-2B00-1E7F-AA5A-52687DEC9397}"/>
              </a:ext>
            </a:extLst>
          </p:cNvPr>
          <p:cNvSpPr>
            <a:spLocks noGrp="1"/>
          </p:cNvSpPr>
          <p:nvPr>
            <p:ph type="body" sz="quarter" idx="17" hasCustomPrompt="1"/>
          </p:nvPr>
        </p:nvSpPr>
        <p:spPr>
          <a:xfrm>
            <a:off x="4683814" y="3174999"/>
            <a:ext cx="2824363" cy="2677656"/>
          </a:xfrm>
          <a:prstGeom prst="rect">
            <a:avLst/>
          </a:prstGeom>
        </p:spPr>
        <p:txBody>
          <a:bodyPr>
            <a:spAutoFit/>
          </a:bodyPr>
          <a:lstStyle>
            <a:lvl1pPr marL="0" indent="0">
              <a:lnSpc>
                <a:spcPct val="100000"/>
              </a:lnSpc>
              <a:buNone/>
              <a:defRPr sz="1400">
                <a:solidFill>
                  <a:schemeClr val="tx1"/>
                </a:solidFill>
                <a:latin typeface="Tenorite" panose="00000500000000000000" pitchFamily="2" charset="0"/>
              </a:defRPr>
            </a:lvl1pPr>
          </a:lstStyle>
          <a:p>
            <a:pPr lvl="0"/>
            <a:r>
              <a:rPr lang="en-US"/>
              <a:t>Click to edit 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et </a:t>
            </a:r>
            <a:r>
              <a:rPr lang="en-US" err="1"/>
              <a:t>scelerisque</a:t>
            </a:r>
            <a:r>
              <a:rPr lang="en-US"/>
              <a:t> ante. Aenean </a:t>
            </a:r>
            <a:r>
              <a:rPr lang="en-US" err="1"/>
              <a:t>iaculis</a:t>
            </a:r>
            <a:r>
              <a:rPr lang="en-US"/>
              <a:t> ante in </a:t>
            </a:r>
            <a:r>
              <a:rPr lang="en-US" err="1"/>
              <a:t>velit</a:t>
            </a:r>
            <a:r>
              <a:rPr lang="en-US"/>
              <a:t> </a:t>
            </a:r>
            <a:r>
              <a:rPr lang="en-US" err="1"/>
              <a:t>consequat</a:t>
            </a:r>
            <a:r>
              <a:rPr lang="en-US"/>
              <a:t> </a:t>
            </a:r>
            <a:r>
              <a:rPr lang="en-US" err="1"/>
              <a:t>sollicitudin</a:t>
            </a:r>
            <a:r>
              <a:rPr lang="en-US"/>
              <a:t>. Duis </a:t>
            </a:r>
            <a:r>
              <a:rPr lang="en-US" err="1"/>
              <a:t>eu</a:t>
            </a:r>
            <a:r>
              <a:rPr lang="en-US"/>
              <a:t> ante vel </a:t>
            </a:r>
            <a:r>
              <a:rPr lang="en-US" err="1"/>
              <a:t>arcu</a:t>
            </a:r>
            <a:r>
              <a:rPr lang="en-US"/>
              <a:t> </a:t>
            </a:r>
            <a:r>
              <a:rPr lang="en-US" err="1"/>
              <a:t>consectetur</a:t>
            </a:r>
            <a:r>
              <a:rPr lang="en-US"/>
              <a:t> pulvinar. </a:t>
            </a:r>
            <a:r>
              <a:rPr lang="en-US" err="1"/>
              <a:t>Nulla</a:t>
            </a:r>
            <a:r>
              <a:rPr lang="en-US"/>
              <a:t> </a:t>
            </a:r>
            <a:r>
              <a:rPr lang="en-US" err="1"/>
              <a:t>facilisi</a:t>
            </a:r>
            <a:r>
              <a:rPr lang="en-US"/>
              <a:t>. Morbi </a:t>
            </a:r>
            <a:r>
              <a:rPr lang="en-US" err="1"/>
              <a:t>vulputate</a:t>
            </a:r>
            <a:r>
              <a:rPr lang="en-US"/>
              <a:t> convallis </a:t>
            </a:r>
            <a:r>
              <a:rPr lang="en-US" err="1"/>
              <a:t>leo</a:t>
            </a:r>
            <a:r>
              <a:rPr lang="en-US"/>
              <a:t>. Aenean </a:t>
            </a:r>
            <a:r>
              <a:rPr lang="en-US" err="1"/>
              <a:t>rhoncus</a:t>
            </a:r>
            <a:r>
              <a:rPr lang="en-US"/>
              <a:t> </a:t>
            </a:r>
            <a:r>
              <a:rPr lang="en-US" err="1"/>
              <a:t>viverra</a:t>
            </a:r>
            <a:r>
              <a:rPr lang="en-US"/>
              <a:t> </a:t>
            </a:r>
            <a:r>
              <a:rPr lang="en-US" err="1"/>
              <a:t>justo</a:t>
            </a:r>
            <a:r>
              <a:rPr lang="en-US"/>
              <a:t> </a:t>
            </a:r>
            <a:r>
              <a:rPr lang="en-US" err="1"/>
              <a:t>nec</a:t>
            </a:r>
            <a:r>
              <a:rPr lang="en-US"/>
              <a:t> </a:t>
            </a:r>
            <a:r>
              <a:rPr lang="en-US" err="1"/>
              <a:t>dignissim</a:t>
            </a:r>
            <a:r>
              <a:rPr lang="en-US"/>
              <a:t>. Nam et </a:t>
            </a:r>
            <a:r>
              <a:rPr lang="en-US" err="1"/>
              <a:t>luctus</a:t>
            </a:r>
            <a:r>
              <a:rPr lang="en-US"/>
              <a:t> </a:t>
            </a:r>
            <a:r>
              <a:rPr lang="en-US" err="1"/>
              <a:t>tellus</a:t>
            </a:r>
            <a:r>
              <a:rPr lang="en-US"/>
              <a:t>. Sed ac </a:t>
            </a:r>
            <a:r>
              <a:rPr lang="en-US" err="1"/>
              <a:t>risus</a:t>
            </a:r>
            <a:r>
              <a:rPr lang="en-US"/>
              <a:t> </a:t>
            </a:r>
            <a:r>
              <a:rPr lang="en-US" err="1"/>
              <a:t>neque</a:t>
            </a:r>
            <a:r>
              <a:rPr lang="en-US"/>
              <a:t>. Sed </a:t>
            </a:r>
            <a:r>
              <a:rPr lang="en-US" err="1"/>
              <a:t>vehicula</a:t>
            </a:r>
            <a:r>
              <a:rPr lang="en-US"/>
              <a:t> </a:t>
            </a:r>
            <a:r>
              <a:rPr lang="en-US" err="1"/>
              <a:t>purus</a:t>
            </a:r>
            <a:r>
              <a:rPr lang="en-US"/>
              <a:t> vel vestibulum </a:t>
            </a:r>
            <a:r>
              <a:rPr lang="en-US" err="1"/>
              <a:t>egestas</a:t>
            </a:r>
            <a:r>
              <a:rPr lang="en-US"/>
              <a:t>. Maecenas </a:t>
            </a:r>
            <a:r>
              <a:rPr lang="en-US" err="1"/>
              <a:t>ut</a:t>
            </a:r>
            <a:r>
              <a:rPr lang="en-US"/>
              <a:t> </a:t>
            </a:r>
            <a:r>
              <a:rPr lang="en-US" err="1"/>
              <a:t>odio</a:t>
            </a:r>
            <a:r>
              <a:rPr lang="en-US"/>
              <a:t> </a:t>
            </a:r>
            <a:r>
              <a:rPr lang="en-US" err="1"/>
              <a:t>nisl</a:t>
            </a:r>
            <a:r>
              <a:rPr lang="en-US"/>
              <a:t>. </a:t>
            </a:r>
          </a:p>
        </p:txBody>
      </p:sp>
      <p:sp>
        <p:nvSpPr>
          <p:cNvPr id="48" name="Text Placeholder 33">
            <a:extLst>
              <a:ext uri="{FF2B5EF4-FFF2-40B4-BE49-F238E27FC236}">
                <a16:creationId xmlns:a16="http://schemas.microsoft.com/office/drawing/2014/main" id="{B83505BB-4F61-8933-2E0F-8870BCD161E9}"/>
              </a:ext>
            </a:extLst>
          </p:cNvPr>
          <p:cNvSpPr>
            <a:spLocks noGrp="1"/>
          </p:cNvSpPr>
          <p:nvPr>
            <p:ph type="body" sz="quarter" idx="18" hasCustomPrompt="1"/>
          </p:nvPr>
        </p:nvSpPr>
        <p:spPr>
          <a:xfrm>
            <a:off x="8544227" y="3174999"/>
            <a:ext cx="2824363" cy="2677656"/>
          </a:xfrm>
          <a:prstGeom prst="rect">
            <a:avLst/>
          </a:prstGeom>
        </p:spPr>
        <p:txBody>
          <a:bodyPr>
            <a:spAutoFit/>
          </a:bodyPr>
          <a:lstStyle>
            <a:lvl1pPr marL="0" indent="0">
              <a:lnSpc>
                <a:spcPct val="100000"/>
              </a:lnSpc>
              <a:buNone/>
              <a:defRPr sz="1400">
                <a:solidFill>
                  <a:schemeClr val="bg1"/>
                </a:solidFill>
                <a:latin typeface="Tenorite" panose="00000500000000000000" pitchFamily="2" charset="0"/>
              </a:defRPr>
            </a:lvl1pPr>
          </a:lstStyle>
          <a:p>
            <a:pPr lvl="0"/>
            <a:r>
              <a:rPr lang="en-US"/>
              <a:t>Click to edit Lorem ipsum dolor sit amet, consectetur adipiscing elit. Nunc et scelerisque ante. Aenean iaculis ante in velit consequat sollicitudin. Duis eu ante vel arcu consectetur pulvinar. Nulla facilisi. Morbi vulputate convallis leo. Aenean rhoncus viverra justo nec dignissim. Nam et luctus tellus. Sed ac risus neque. Sed vehicula purus vel vestibulum egestas. Maecenas ut odio nisl. </a:t>
            </a:r>
          </a:p>
        </p:txBody>
      </p:sp>
      <p:sp>
        <p:nvSpPr>
          <p:cNvPr id="49" name="Text Placeholder 39">
            <a:extLst>
              <a:ext uri="{FF2B5EF4-FFF2-40B4-BE49-F238E27FC236}">
                <a16:creationId xmlns:a16="http://schemas.microsoft.com/office/drawing/2014/main" id="{A96C0C09-4E33-67A5-7F07-8875869BFBD0}"/>
              </a:ext>
            </a:extLst>
          </p:cNvPr>
          <p:cNvSpPr>
            <a:spLocks noGrp="1"/>
          </p:cNvSpPr>
          <p:nvPr>
            <p:ph type="body" sz="quarter" idx="19" hasCustomPrompt="1"/>
          </p:nvPr>
        </p:nvSpPr>
        <p:spPr>
          <a:xfrm>
            <a:off x="1686527" y="2087805"/>
            <a:ext cx="1143000" cy="946413"/>
          </a:xfrm>
          <a:prstGeom prst="rect">
            <a:avLst/>
          </a:prstGeom>
        </p:spPr>
        <p:txBody>
          <a:bodyPr>
            <a:noAutofit/>
          </a:bodyPr>
          <a:lstStyle>
            <a:lvl1pPr marL="0" indent="0" algn="ctr">
              <a:buNone/>
              <a:defRPr sz="6000">
                <a:solidFill>
                  <a:schemeClr val="tx2"/>
                </a:solidFill>
                <a:latin typeface="Dreaming Outloud Pro" panose="03050502040302030504" pitchFamily="66" charset="0"/>
                <a:cs typeface="Dreaming Outloud Pro" panose="03050502040302030504" pitchFamily="66" charset="0"/>
              </a:defRPr>
            </a:lvl1pPr>
          </a:lstStyle>
          <a:p>
            <a:pPr lvl="0"/>
            <a:r>
              <a:rPr lang="en-US"/>
              <a:t>#1</a:t>
            </a:r>
            <a:endParaRPr lang="fr-FR"/>
          </a:p>
        </p:txBody>
      </p:sp>
      <p:sp>
        <p:nvSpPr>
          <p:cNvPr id="50" name="Text Placeholder 39">
            <a:extLst>
              <a:ext uri="{FF2B5EF4-FFF2-40B4-BE49-F238E27FC236}">
                <a16:creationId xmlns:a16="http://schemas.microsoft.com/office/drawing/2014/main" id="{049B95F9-D715-61FD-5F2A-A4080308D550}"/>
              </a:ext>
            </a:extLst>
          </p:cNvPr>
          <p:cNvSpPr>
            <a:spLocks noGrp="1"/>
          </p:cNvSpPr>
          <p:nvPr>
            <p:ph type="body" sz="quarter" idx="20" hasCustomPrompt="1"/>
          </p:nvPr>
        </p:nvSpPr>
        <p:spPr>
          <a:xfrm>
            <a:off x="5524495" y="2087805"/>
            <a:ext cx="1143000" cy="946413"/>
          </a:xfrm>
          <a:prstGeom prst="rect">
            <a:avLst/>
          </a:prstGeom>
        </p:spPr>
        <p:txBody>
          <a:bodyPr>
            <a:noAutofit/>
          </a:bodyPr>
          <a:lstStyle>
            <a:lvl1pPr marL="0" indent="0" algn="ctr">
              <a:buNone/>
              <a:defRPr sz="6000">
                <a:solidFill>
                  <a:schemeClr val="tx2"/>
                </a:solidFill>
                <a:latin typeface="Dreaming Outloud Pro" panose="03050502040302030504" pitchFamily="66" charset="0"/>
                <a:cs typeface="Dreaming Outloud Pro" panose="03050502040302030504" pitchFamily="66" charset="0"/>
              </a:defRPr>
            </a:lvl1pPr>
          </a:lstStyle>
          <a:p>
            <a:pPr lvl="0"/>
            <a:r>
              <a:rPr lang="en-US"/>
              <a:t>#2</a:t>
            </a:r>
            <a:endParaRPr lang="fr-FR"/>
          </a:p>
        </p:txBody>
      </p:sp>
      <p:sp>
        <p:nvSpPr>
          <p:cNvPr id="51" name="Text Placeholder 39">
            <a:extLst>
              <a:ext uri="{FF2B5EF4-FFF2-40B4-BE49-F238E27FC236}">
                <a16:creationId xmlns:a16="http://schemas.microsoft.com/office/drawing/2014/main" id="{90B4AC83-81DB-6055-A7EF-7B482EBC65BC}"/>
              </a:ext>
            </a:extLst>
          </p:cNvPr>
          <p:cNvSpPr>
            <a:spLocks noGrp="1"/>
          </p:cNvSpPr>
          <p:nvPr>
            <p:ph type="body" sz="quarter" idx="21" hasCustomPrompt="1"/>
          </p:nvPr>
        </p:nvSpPr>
        <p:spPr>
          <a:xfrm>
            <a:off x="9384908" y="2087805"/>
            <a:ext cx="1143000" cy="946413"/>
          </a:xfrm>
          <a:prstGeom prst="rect">
            <a:avLst/>
          </a:prstGeom>
        </p:spPr>
        <p:txBody>
          <a:bodyPr>
            <a:noAutofit/>
          </a:bodyPr>
          <a:lstStyle>
            <a:lvl1pPr marL="0" indent="0" algn="ctr">
              <a:buNone/>
              <a:defRPr sz="6000">
                <a:solidFill>
                  <a:schemeClr val="bg1"/>
                </a:solidFill>
                <a:latin typeface="Dreaming Outloud Pro" panose="03050502040302030504" pitchFamily="66" charset="0"/>
                <a:cs typeface="Dreaming Outloud Pro" panose="03050502040302030504" pitchFamily="66" charset="0"/>
              </a:defRPr>
            </a:lvl1pPr>
          </a:lstStyle>
          <a:p>
            <a:pPr lvl="0"/>
            <a:r>
              <a:rPr lang="en-US"/>
              <a:t>#3</a:t>
            </a:r>
            <a:endParaRPr lang="fr-FR"/>
          </a:p>
        </p:txBody>
      </p:sp>
      <p:sp>
        <p:nvSpPr>
          <p:cNvPr id="52" name="Title 1">
            <a:extLst>
              <a:ext uri="{FF2B5EF4-FFF2-40B4-BE49-F238E27FC236}">
                <a16:creationId xmlns:a16="http://schemas.microsoft.com/office/drawing/2014/main" id="{89AEF0F5-7E9A-3CB9-4A1E-82A2EF0DA0F4}"/>
              </a:ext>
            </a:extLst>
          </p:cNvPr>
          <p:cNvSpPr txBox="1">
            <a:spLocks/>
          </p:cNvSpPr>
          <p:nvPr userDrawn="1"/>
        </p:nvSpPr>
        <p:spPr>
          <a:xfrm>
            <a:off x="435610" y="189100"/>
            <a:ext cx="9140400" cy="490904"/>
          </a:xfrm>
          <a:prstGeom prst="rect">
            <a:avLst/>
          </a:prstGeom>
        </p:spPr>
        <p:txBody>
          <a:bodyPr wrap="square" anchor="t" anchorCtr="0">
            <a:spAutoFit/>
          </a:bodyPr>
          <a:lstStyle>
            <a:lvl1pPr algn="l" defTabSz="914400" rtl="0" eaLnBrk="1" latinLnBrk="0" hangingPunct="1">
              <a:lnSpc>
                <a:spcPct val="90000"/>
              </a:lnSpc>
              <a:spcBef>
                <a:spcPct val="0"/>
              </a:spcBef>
              <a:buNone/>
              <a:defRPr lang="fr-FR" sz="2800" b="1" kern="1200" cap="none" baseline="0">
                <a:solidFill>
                  <a:schemeClr val="tx2"/>
                </a:solidFill>
                <a:latin typeface="Tenorite" panose="00000500000000000000" pitchFamily="2" charset="0"/>
                <a:ea typeface="+mj-ea"/>
                <a:cs typeface="+mj-cs"/>
              </a:defRPr>
            </a:lvl1pPr>
          </a:lstStyle>
          <a:p>
            <a:r>
              <a:rPr lang="en-US"/>
              <a:t>Clicca per modificare il titolo</a:t>
            </a:r>
          </a:p>
        </p:txBody>
      </p:sp>
      <p:sp>
        <p:nvSpPr>
          <p:cNvPr id="53" name="Text Placeholder 9">
            <a:extLst>
              <a:ext uri="{FF2B5EF4-FFF2-40B4-BE49-F238E27FC236}">
                <a16:creationId xmlns:a16="http://schemas.microsoft.com/office/drawing/2014/main" id="{19A9703D-823D-E5FF-ACF1-7AAA5DE7C2C2}"/>
              </a:ext>
            </a:extLst>
          </p:cNvPr>
          <p:cNvSpPr>
            <a:spLocks noGrp="1"/>
          </p:cNvSpPr>
          <p:nvPr>
            <p:ph type="body" sz="quarter" idx="22" hasCustomPrompt="1"/>
          </p:nvPr>
        </p:nvSpPr>
        <p:spPr>
          <a:xfrm>
            <a:off x="432479" y="678359"/>
            <a:ext cx="9140400" cy="320088"/>
          </a:xfrm>
          <a:prstGeom prst="rect">
            <a:avLst/>
          </a:prstGeom>
        </p:spPr>
        <p:txBody>
          <a:bodyPr wrap="square" anchor="t">
            <a:spAutoFit/>
          </a:bodyPr>
          <a:lstStyle>
            <a:lvl1pPr marL="0" indent="0">
              <a:buNone/>
              <a:defRPr sz="1600">
                <a:solidFill>
                  <a:schemeClr val="accent2"/>
                </a:solidFill>
                <a:latin typeface="Dreaming Outloud Pro" panose="03050502040302030504" pitchFamily="66" charset="0"/>
                <a:cs typeface="Dreaming Outloud Pro" panose="03050502040302030504" pitchFamily="66" charset="0"/>
              </a:defRPr>
            </a:lvl1pPr>
            <a:lvl2pPr marL="457200" indent="0">
              <a:buNone/>
              <a:defRPr>
                <a:solidFill>
                  <a:schemeClr val="accent2"/>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en-US" err="1"/>
              <a:t>Clicca</a:t>
            </a:r>
            <a:r>
              <a:rPr lang="en-US"/>
              <a:t> per </a:t>
            </a:r>
            <a:r>
              <a:rPr lang="en-US" err="1"/>
              <a:t>modificare</a:t>
            </a:r>
            <a:r>
              <a:rPr lang="en-US"/>
              <a:t> </a:t>
            </a:r>
            <a:r>
              <a:rPr lang="en-US" err="1"/>
              <a:t>i</a:t>
            </a:r>
            <a:r>
              <a:rPr lang="en-US"/>
              <a:t> </a:t>
            </a:r>
            <a:r>
              <a:rPr lang="en-US" err="1"/>
              <a:t>sottotitoli</a:t>
            </a:r>
            <a:endParaRPr lang="fr-FR"/>
          </a:p>
        </p:txBody>
      </p:sp>
      <p:grpSp>
        <p:nvGrpSpPr>
          <p:cNvPr id="54" name="Graphique 5">
            <a:extLst>
              <a:ext uri="{FF2B5EF4-FFF2-40B4-BE49-F238E27FC236}">
                <a16:creationId xmlns:a16="http://schemas.microsoft.com/office/drawing/2014/main" id="{D3075CE0-533A-B7DF-C3BB-5FEC3FD3C6E9}"/>
              </a:ext>
            </a:extLst>
          </p:cNvPr>
          <p:cNvGrpSpPr/>
          <p:nvPr userDrawn="1"/>
        </p:nvGrpSpPr>
        <p:grpSpPr>
          <a:xfrm rot="14130095">
            <a:off x="11354005" y="1648648"/>
            <a:ext cx="543939" cy="179814"/>
            <a:chOff x="2991306" y="6087104"/>
            <a:chExt cx="360877" cy="119298"/>
          </a:xfrm>
          <a:noFill/>
        </p:grpSpPr>
        <p:sp>
          <p:nvSpPr>
            <p:cNvPr id="55" name="Forme libre : forme 30">
              <a:extLst>
                <a:ext uri="{FF2B5EF4-FFF2-40B4-BE49-F238E27FC236}">
                  <a16:creationId xmlns:a16="http://schemas.microsoft.com/office/drawing/2014/main" id="{9FF21134-E118-1AA8-978C-4CB07E9B0726}"/>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56" name="Forme libre : forme 31">
              <a:extLst>
                <a:ext uri="{FF2B5EF4-FFF2-40B4-BE49-F238E27FC236}">
                  <a16:creationId xmlns:a16="http://schemas.microsoft.com/office/drawing/2014/main" id="{7F98D371-D7F4-22A5-8F71-669678F9235F}"/>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grpSp>
        <p:nvGrpSpPr>
          <p:cNvPr id="57" name="Graphique 5">
            <a:extLst>
              <a:ext uri="{FF2B5EF4-FFF2-40B4-BE49-F238E27FC236}">
                <a16:creationId xmlns:a16="http://schemas.microsoft.com/office/drawing/2014/main" id="{03DBDA42-EB29-467C-9B35-C87E72744934}"/>
              </a:ext>
            </a:extLst>
          </p:cNvPr>
          <p:cNvGrpSpPr/>
          <p:nvPr userDrawn="1"/>
        </p:nvGrpSpPr>
        <p:grpSpPr>
          <a:xfrm rot="7038624" flipH="1">
            <a:off x="280230" y="1717410"/>
            <a:ext cx="543939" cy="179814"/>
            <a:chOff x="2991306" y="6087104"/>
            <a:chExt cx="360877" cy="119298"/>
          </a:xfrm>
          <a:noFill/>
        </p:grpSpPr>
        <p:sp>
          <p:nvSpPr>
            <p:cNvPr id="58" name="Forme libre : forme 33">
              <a:extLst>
                <a:ext uri="{FF2B5EF4-FFF2-40B4-BE49-F238E27FC236}">
                  <a16:creationId xmlns:a16="http://schemas.microsoft.com/office/drawing/2014/main" id="{0A4DCBDD-1C21-B485-483F-839003E5BE6A}"/>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59" name="Forme libre : forme 34">
              <a:extLst>
                <a:ext uri="{FF2B5EF4-FFF2-40B4-BE49-F238E27FC236}">
                  <a16:creationId xmlns:a16="http://schemas.microsoft.com/office/drawing/2014/main" id="{23BCD874-82BB-1845-512F-163E9E1114BA}"/>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grpSp>
      <p:sp>
        <p:nvSpPr>
          <p:cNvPr id="60" name="Forme libre : forme 47">
            <a:extLst>
              <a:ext uri="{FF2B5EF4-FFF2-40B4-BE49-F238E27FC236}">
                <a16:creationId xmlns:a16="http://schemas.microsoft.com/office/drawing/2014/main" id="{3EBC116D-F6AE-A3D6-279A-B9D2C8060900}"/>
              </a:ext>
            </a:extLst>
          </p:cNvPr>
          <p:cNvSpPr/>
          <p:nvPr userDrawn="1"/>
        </p:nvSpPr>
        <p:spPr>
          <a:xfrm>
            <a:off x="1771976"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61" name="Forme libre : forme 48">
            <a:extLst>
              <a:ext uri="{FF2B5EF4-FFF2-40B4-BE49-F238E27FC236}">
                <a16:creationId xmlns:a16="http://schemas.microsoft.com/office/drawing/2014/main" id="{6B9295A8-54A0-B511-BA5E-266CB5D119DC}"/>
              </a:ext>
            </a:extLst>
          </p:cNvPr>
          <p:cNvSpPr/>
          <p:nvPr userDrawn="1"/>
        </p:nvSpPr>
        <p:spPr>
          <a:xfrm>
            <a:off x="5609945"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solidFill>
              <a:effectLst/>
              <a:uLnTx/>
              <a:uFillTx/>
              <a:latin typeface="Dreaming Outloud Pro"/>
              <a:ea typeface="+mn-ea"/>
              <a:cs typeface="+mn-cs"/>
            </a:endParaRPr>
          </a:p>
        </p:txBody>
      </p:sp>
      <p:sp>
        <p:nvSpPr>
          <p:cNvPr id="62" name="Forme libre : forme 49">
            <a:extLst>
              <a:ext uri="{FF2B5EF4-FFF2-40B4-BE49-F238E27FC236}">
                <a16:creationId xmlns:a16="http://schemas.microsoft.com/office/drawing/2014/main" id="{F82F2A2C-3430-8DE5-83BF-F08F121F628D}"/>
              </a:ext>
            </a:extLst>
          </p:cNvPr>
          <p:cNvSpPr/>
          <p:nvPr userDrawn="1"/>
        </p:nvSpPr>
        <p:spPr>
          <a:xfrm>
            <a:off x="9470358" y="2934398"/>
            <a:ext cx="972102" cy="45502"/>
          </a:xfrm>
          <a:custGeom>
            <a:avLst/>
            <a:gdLst>
              <a:gd name="connsiteX0" fmla="*/ 0 w 972102"/>
              <a:gd name="connsiteY0" fmla="*/ 14434 h 45502"/>
              <a:gd name="connsiteX1" fmla="*/ 23681 w 972102"/>
              <a:gd name="connsiteY1" fmla="*/ 44035 h 45502"/>
              <a:gd name="connsiteX2" fmla="*/ 113669 w 972102"/>
              <a:gd name="connsiteY2" fmla="*/ 12066 h 45502"/>
              <a:gd name="connsiteX3" fmla="*/ 189448 w 972102"/>
              <a:gd name="connsiteY3" fmla="*/ 32194 h 45502"/>
              <a:gd name="connsiteX4" fmla="*/ 262858 w 972102"/>
              <a:gd name="connsiteY4" fmla="*/ 14434 h 45502"/>
              <a:gd name="connsiteX5" fmla="*/ 361134 w 972102"/>
              <a:gd name="connsiteY5" fmla="*/ 27458 h 45502"/>
              <a:gd name="connsiteX6" fmla="*/ 556502 w 972102"/>
              <a:gd name="connsiteY6" fmla="*/ 13250 h 45502"/>
              <a:gd name="connsiteX7" fmla="*/ 972103 w 972102"/>
              <a:gd name="connsiteY7" fmla="*/ 26274 h 4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102" h="45502">
                <a:moveTo>
                  <a:pt x="0" y="14434"/>
                </a:moveTo>
                <a:cubicBezTo>
                  <a:pt x="3576" y="24747"/>
                  <a:pt x="10242" y="39736"/>
                  <a:pt x="23681" y="44035"/>
                </a:cubicBezTo>
                <a:cubicBezTo>
                  <a:pt x="53282" y="53507"/>
                  <a:pt x="69444" y="14114"/>
                  <a:pt x="113669" y="12066"/>
                </a:cubicBezTo>
                <a:cubicBezTo>
                  <a:pt x="146336" y="10550"/>
                  <a:pt x="149498" y="31472"/>
                  <a:pt x="189448" y="32194"/>
                </a:cubicBezTo>
                <a:cubicBezTo>
                  <a:pt x="220884" y="32763"/>
                  <a:pt x="230013" y="20011"/>
                  <a:pt x="262858" y="14434"/>
                </a:cubicBezTo>
                <a:cubicBezTo>
                  <a:pt x="302571" y="7697"/>
                  <a:pt x="321421" y="20863"/>
                  <a:pt x="361134" y="27458"/>
                </a:cubicBezTo>
                <a:cubicBezTo>
                  <a:pt x="446374" y="41607"/>
                  <a:pt x="477171" y="28642"/>
                  <a:pt x="556502" y="13250"/>
                </a:cubicBezTo>
                <a:cubicBezTo>
                  <a:pt x="602680" y="2593"/>
                  <a:pt x="766007" y="-15641"/>
                  <a:pt x="972103" y="2627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Tree>
    <p:extLst>
      <p:ext uri="{BB962C8B-B14F-4D97-AF65-F5344CB8AC3E}">
        <p14:creationId xmlns:p14="http://schemas.microsoft.com/office/powerpoint/2010/main" val="308705617"/>
      </p:ext>
    </p:extLst>
  </p:cSld>
  <p:clrMapOvr>
    <a:overrideClrMapping bg1="lt1" tx1="dk1" bg2="lt2" tx2="dk2" accent1="accent1" accent2="accent2" accent3="accent3" accent4="accent4" accent5="accent5" accent6="accent6" hlink="hlink" folHlink="folHlink"/>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Elenco Puntato">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91776" y="1044000"/>
            <a:ext cx="11090624" cy="5040000"/>
          </a:xfrm>
          <a:prstGeom prst="rect">
            <a:avLst/>
          </a:prstGeom>
        </p:spPr>
        <p:txBody>
          <a:bodyPr vert="horz" numCol="1"/>
          <a:lstStyle>
            <a:lvl1pPr marL="380982" indent="-380982">
              <a:lnSpc>
                <a:spcPct val="150000"/>
              </a:lnSpc>
              <a:buClr>
                <a:schemeClr val="accent3"/>
              </a:buClr>
              <a:buSzPct val="120000"/>
              <a:buFont typeface="Wingdings" pitchFamily="2" charset="2"/>
              <a:buChar char="§"/>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lnSpc>
                <a:spcPct val="200000"/>
              </a:lnSpc>
              <a:buFontTx/>
              <a:buNone/>
              <a:defRPr sz="1600">
                <a:latin typeface="Intro Book"/>
                <a:cs typeface="Intro Book"/>
              </a:defRPr>
            </a:lvl2pPr>
            <a:lvl3pPr marL="1219139" indent="0">
              <a:buFontTx/>
              <a:buNone/>
              <a:defRPr sz="1600">
                <a:latin typeface="Intro Light"/>
                <a:cs typeface="Intro Light"/>
              </a:defRPr>
            </a:lvl3pPr>
            <a:lvl4pPr marL="1828709" indent="0">
              <a:buFontTx/>
              <a:buNone/>
              <a:defRPr sz="1600">
                <a:latin typeface="Intro Light"/>
                <a:cs typeface="Intro Light"/>
              </a:defRPr>
            </a:lvl4pPr>
            <a:lvl5pPr marL="2438278" indent="0">
              <a:buFontTx/>
              <a:buNone/>
              <a:defRPr sz="1600">
                <a:latin typeface="Intro Light"/>
                <a:cs typeface="Intro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itle Placeholder 1">
            <a:extLst>
              <a:ext uri="{FF2B5EF4-FFF2-40B4-BE49-F238E27FC236}">
                <a16:creationId xmlns:a16="http://schemas.microsoft.com/office/drawing/2014/main" id="{949CB70C-D89B-E04E-9840-9182B259A753}"/>
              </a:ext>
            </a:extLst>
          </p:cNvPr>
          <p:cNvSpPr>
            <a:spLocks noGrp="1"/>
          </p:cNvSpPr>
          <p:nvPr>
            <p:ph type="title"/>
          </p:nvPr>
        </p:nvSpPr>
        <p:spPr>
          <a:xfrm>
            <a:off x="760959" y="318875"/>
            <a:ext cx="9162701" cy="373476"/>
          </a:xfrm>
          <a:prstGeom prst="rect">
            <a:avLst/>
          </a:prstGeom>
        </p:spPr>
        <p:txBody>
          <a:bodyPr vert="horz" lIns="91440" tIns="45720" rIns="91440" bIns="45720" rtlCol="0" anchor="ctr">
            <a:noAutofit/>
          </a:bodyPr>
          <a:lstStyle/>
          <a:p>
            <a:r>
              <a:rPr lang="en-US"/>
              <a:t>Click to edit Master title style</a:t>
            </a:r>
          </a:p>
        </p:txBody>
      </p:sp>
      <p:sp>
        <p:nvSpPr>
          <p:cNvPr id="8" name="Slide Number Placeholder 5">
            <a:extLst>
              <a:ext uri="{FF2B5EF4-FFF2-40B4-BE49-F238E27FC236}">
                <a16:creationId xmlns:a16="http://schemas.microsoft.com/office/drawing/2014/main" id="{5FF7BC77-A645-F449-85A1-57DD88E0D55D}"/>
              </a:ext>
            </a:extLst>
          </p:cNvPr>
          <p:cNvSpPr>
            <a:spLocks noGrp="1" noChangeAspect="1"/>
          </p:cNvSpPr>
          <p:nvPr>
            <p:ph type="sldNum" sz="quarter" idx="4"/>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lvl1pPr algn="ctr">
              <a:defRPr sz="1200" b="0">
                <a:solidFill>
                  <a:schemeClr val="accent1"/>
                </a:solidFill>
                <a:latin typeface="Roboto" panose="02000000000000000000" pitchFamily="2" charset="0"/>
                <a:ea typeface="Roboto" panose="02000000000000000000" pitchFamily="2" charset="0"/>
                <a:cs typeface="Calibri" panose="020F0502020204030204" pitchFamily="34" charset="0"/>
              </a:defRPr>
            </a:lvl1pPr>
          </a:lstStyle>
          <a:p>
            <a:fld id="{7C82378E-73BB-5342-A055-56BDFDE9791A}" type="slidenum">
              <a:rPr lang="en-US" smtClean="0"/>
              <a:pPr/>
              <a:t>‹N›</a:t>
            </a:fld>
            <a:endParaRPr lang="en-US"/>
          </a:p>
        </p:txBody>
      </p:sp>
    </p:spTree>
    <p:extLst>
      <p:ext uri="{BB962C8B-B14F-4D97-AF65-F5344CB8AC3E}">
        <p14:creationId xmlns:p14="http://schemas.microsoft.com/office/powerpoint/2010/main" val="40329746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Case study">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3403894A-EFB4-18D2-97D7-D06D1F3BEC45}"/>
              </a:ext>
            </a:extLst>
          </p:cNvPr>
          <p:cNvSpPr/>
          <p:nvPr/>
        </p:nvSpPr>
        <p:spPr>
          <a:xfrm>
            <a:off x="127017" y="430220"/>
            <a:ext cx="4644216" cy="6169717"/>
          </a:xfrm>
          <a:custGeom>
            <a:avLst/>
            <a:gdLst>
              <a:gd name="connsiteX0" fmla="*/ 0 w 4644216"/>
              <a:gd name="connsiteY0" fmla="*/ 0 h 6260109"/>
              <a:gd name="connsiteX1" fmla="*/ 3584293 w 4644216"/>
              <a:gd name="connsiteY1" fmla="*/ 0 h 6260109"/>
              <a:gd name="connsiteX2" fmla="*/ 3584293 w 4644216"/>
              <a:gd name="connsiteY2" fmla="*/ 1 h 6260109"/>
              <a:gd name="connsiteX3" fmla="*/ 3832076 w 4644216"/>
              <a:gd name="connsiteY3" fmla="*/ 1 h 6260109"/>
              <a:gd name="connsiteX4" fmla="*/ 3995741 w 4644216"/>
              <a:gd name="connsiteY4" fmla="*/ 16500 h 6260109"/>
              <a:gd name="connsiteX5" fmla="*/ 4644216 w 4644216"/>
              <a:gd name="connsiteY5" fmla="*/ 812152 h 6260109"/>
              <a:gd name="connsiteX6" fmla="*/ 4644216 w 4644216"/>
              <a:gd name="connsiteY6" fmla="*/ 6260109 h 6260109"/>
              <a:gd name="connsiteX7" fmla="*/ 3584293 w 4644216"/>
              <a:gd name="connsiteY7" fmla="*/ 6260109 h 6260109"/>
              <a:gd name="connsiteX8" fmla="*/ 389432 w 4644216"/>
              <a:gd name="connsiteY8" fmla="*/ 6260109 h 6260109"/>
              <a:gd name="connsiteX9" fmla="*/ 198498 w 4644216"/>
              <a:gd name="connsiteY9" fmla="*/ 6260109 h 6260109"/>
              <a:gd name="connsiteX10" fmla="*/ 0 w 4644216"/>
              <a:gd name="connsiteY10" fmla="*/ 6052826 h 6260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44216" h="6260109">
                <a:moveTo>
                  <a:pt x="0" y="0"/>
                </a:moveTo>
                <a:lnTo>
                  <a:pt x="3584293" y="0"/>
                </a:lnTo>
                <a:lnTo>
                  <a:pt x="3584293" y="1"/>
                </a:lnTo>
                <a:lnTo>
                  <a:pt x="3832076" y="1"/>
                </a:lnTo>
                <a:lnTo>
                  <a:pt x="3995741" y="16500"/>
                </a:lnTo>
                <a:cubicBezTo>
                  <a:pt x="4365825" y="92230"/>
                  <a:pt x="4644216" y="419680"/>
                  <a:pt x="4644216" y="812152"/>
                </a:cubicBezTo>
                <a:lnTo>
                  <a:pt x="4644216" y="6260109"/>
                </a:lnTo>
                <a:lnTo>
                  <a:pt x="3584293" y="6260109"/>
                </a:lnTo>
                <a:lnTo>
                  <a:pt x="389432" y="6260109"/>
                </a:lnTo>
                <a:lnTo>
                  <a:pt x="198498" y="6260109"/>
                </a:lnTo>
                <a:cubicBezTo>
                  <a:pt x="88871" y="6260109"/>
                  <a:pt x="0" y="6167306"/>
                  <a:pt x="0" y="605282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22470689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Onda Rossa">
    <p:bg>
      <p:bgPr>
        <a:solidFill>
          <a:schemeClr val="tx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16B47E4-3E19-8410-AF91-CB925D0BC94B}"/>
              </a:ext>
            </a:extLst>
          </p:cNvPr>
          <p:cNvSpPr>
            <a:spLocks noGrp="1"/>
          </p:cNvSpPr>
          <p:nvPr>
            <p:ph type="title" hasCustomPrompt="1"/>
          </p:nvPr>
        </p:nvSpPr>
        <p:spPr>
          <a:xfrm>
            <a:off x="432479" y="189100"/>
            <a:ext cx="9086171" cy="490904"/>
          </a:xfrm>
          <a:prstGeom prst="rect">
            <a:avLst/>
          </a:prstGeom>
        </p:spPr>
        <p:txBody>
          <a:bodyPr wrap="square" anchor="t" anchorCtr="0">
            <a:spAutoFit/>
          </a:bodyPr>
          <a:lstStyle>
            <a:lvl1pPr algn="l">
              <a:defRPr sz="2800" b="1" cap="none" baseline="0">
                <a:solidFill>
                  <a:schemeClr val="bg1"/>
                </a:solidFill>
                <a:latin typeface="Tenorite" panose="00000500000000000000" pitchFamily="2" charset="0"/>
              </a:defRPr>
            </a:lvl1pPr>
          </a:lstStyle>
          <a:p>
            <a:r>
              <a:rPr lang="en-US" err="1"/>
              <a:t>Clicca</a:t>
            </a:r>
            <a:r>
              <a:rPr lang="en-US"/>
              <a:t> per </a:t>
            </a:r>
            <a:r>
              <a:rPr lang="en-US" err="1"/>
              <a:t>modificare</a:t>
            </a:r>
            <a:r>
              <a:rPr lang="en-US"/>
              <a:t> il </a:t>
            </a:r>
            <a:r>
              <a:rPr lang="en-US" err="1"/>
              <a:t>titolo</a:t>
            </a:r>
            <a:endParaRPr lang="fr-FR"/>
          </a:p>
        </p:txBody>
      </p:sp>
      <p:sp>
        <p:nvSpPr>
          <p:cNvPr id="4" name="Text Placeholder 9">
            <a:extLst>
              <a:ext uri="{FF2B5EF4-FFF2-40B4-BE49-F238E27FC236}">
                <a16:creationId xmlns:a16="http://schemas.microsoft.com/office/drawing/2014/main" id="{898A5FE8-CD39-40A0-BA58-DD4B26DDCC9A}"/>
              </a:ext>
            </a:extLst>
          </p:cNvPr>
          <p:cNvSpPr>
            <a:spLocks noGrp="1"/>
          </p:cNvSpPr>
          <p:nvPr>
            <p:ph type="body" sz="quarter" idx="13" hasCustomPrompt="1"/>
          </p:nvPr>
        </p:nvSpPr>
        <p:spPr>
          <a:xfrm>
            <a:off x="432479" y="678359"/>
            <a:ext cx="9086171" cy="307777"/>
          </a:xfrm>
          <a:prstGeom prst="rect">
            <a:avLst/>
          </a:prstGeom>
        </p:spPr>
        <p:txBody>
          <a:bodyPr vert="horz" wrap="square" lIns="91440" tIns="45720" rIns="91440" bIns="45720" rtlCol="0" anchor="t">
            <a:spAutoFit/>
          </a:bodyPr>
          <a:lstStyle>
            <a:lvl1pPr marL="0" indent="0">
              <a:buNone/>
              <a:defRPr lang="fr-FR" sz="1400">
                <a:solidFill>
                  <a:schemeClr val="bg1"/>
                </a:solidFill>
                <a:latin typeface="Dreaming Outloud Pro" panose="03050502040302030504" pitchFamily="66" charset="0"/>
                <a:cs typeface="Dreaming Outloud Pro" panose="03050502040302030504" pitchFamily="66" charset="0"/>
              </a:defRPr>
            </a:lvl1pPr>
          </a:lstStyle>
          <a:p>
            <a:pPr marL="228600" lvl="0" indent="-228600">
              <a:lnSpc>
                <a:spcPct val="100000"/>
              </a:lnSpc>
            </a:pPr>
            <a:r>
              <a:rPr lang="en-US" err="1"/>
              <a:t>Clicca</a:t>
            </a:r>
            <a:r>
              <a:rPr lang="en-US"/>
              <a:t> per </a:t>
            </a:r>
            <a:r>
              <a:rPr lang="en-US" err="1"/>
              <a:t>modificare</a:t>
            </a:r>
            <a:r>
              <a:rPr lang="en-US"/>
              <a:t> </a:t>
            </a:r>
            <a:r>
              <a:rPr lang="en-US" err="1"/>
              <a:t>i</a:t>
            </a:r>
            <a:r>
              <a:rPr lang="en-US"/>
              <a:t> </a:t>
            </a:r>
            <a:r>
              <a:rPr lang="en-US" err="1"/>
              <a:t>sottotitoli</a:t>
            </a:r>
            <a:endParaRPr lang="fr-FR"/>
          </a:p>
        </p:txBody>
      </p:sp>
      <p:pic>
        <p:nvPicPr>
          <p:cNvPr id="2" name="Graphic 16">
            <a:extLst>
              <a:ext uri="{FF2B5EF4-FFF2-40B4-BE49-F238E27FC236}">
                <a16:creationId xmlns:a16="http://schemas.microsoft.com/office/drawing/2014/main" id="{41C531A3-ECA4-31E2-0ABA-636E122D400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820" r="30729"/>
          <a:stretch>
            <a:fillRect/>
          </a:stretch>
        </p:blipFill>
        <p:spPr>
          <a:xfrm flipV="1">
            <a:off x="1545687" y="4675108"/>
            <a:ext cx="10646313" cy="1933455"/>
          </a:xfrm>
          <a:custGeom>
            <a:avLst/>
            <a:gdLst>
              <a:gd name="connsiteX0" fmla="*/ 0 w 10646313"/>
              <a:gd name="connsiteY0" fmla="*/ 1933455 h 1933455"/>
              <a:gd name="connsiteX1" fmla="*/ 10646313 w 10646313"/>
              <a:gd name="connsiteY1" fmla="*/ 1933455 h 1933455"/>
              <a:gd name="connsiteX2" fmla="*/ 10646313 w 10646313"/>
              <a:gd name="connsiteY2" fmla="*/ 0 h 1933455"/>
              <a:gd name="connsiteX3" fmla="*/ 0 w 10646313"/>
              <a:gd name="connsiteY3" fmla="*/ 0 h 1933455"/>
            </a:gdLst>
            <a:ahLst/>
            <a:cxnLst>
              <a:cxn ang="0">
                <a:pos x="connsiteX0" y="connsiteY0"/>
              </a:cxn>
              <a:cxn ang="0">
                <a:pos x="connsiteX1" y="connsiteY1"/>
              </a:cxn>
              <a:cxn ang="0">
                <a:pos x="connsiteX2" y="connsiteY2"/>
              </a:cxn>
              <a:cxn ang="0">
                <a:pos x="connsiteX3" y="connsiteY3"/>
              </a:cxn>
            </a:cxnLst>
            <a:rect l="l" t="t" r="r" b="b"/>
            <a:pathLst>
              <a:path w="10646313" h="1933455">
                <a:moveTo>
                  <a:pt x="0" y="1933455"/>
                </a:moveTo>
                <a:lnTo>
                  <a:pt x="10646313" y="1933455"/>
                </a:lnTo>
                <a:lnTo>
                  <a:pt x="10646313" y="0"/>
                </a:lnTo>
                <a:lnTo>
                  <a:pt x="0" y="0"/>
                </a:lnTo>
                <a:close/>
              </a:path>
            </a:pathLst>
          </a:custGeom>
        </p:spPr>
      </p:pic>
    </p:spTree>
    <p:extLst>
      <p:ext uri="{BB962C8B-B14F-4D97-AF65-F5344CB8AC3E}">
        <p14:creationId xmlns:p14="http://schemas.microsoft.com/office/powerpoint/2010/main" val="286630516"/>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Onda Rossa">
    <p:bg>
      <p:bgPr>
        <a:solidFill>
          <a:schemeClr val="accent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16B47E4-3E19-8410-AF91-CB925D0BC94B}"/>
              </a:ext>
            </a:extLst>
          </p:cNvPr>
          <p:cNvSpPr>
            <a:spLocks noGrp="1"/>
          </p:cNvSpPr>
          <p:nvPr>
            <p:ph type="title" hasCustomPrompt="1"/>
          </p:nvPr>
        </p:nvSpPr>
        <p:spPr>
          <a:xfrm>
            <a:off x="432479" y="189100"/>
            <a:ext cx="9086171" cy="490904"/>
          </a:xfrm>
          <a:prstGeom prst="rect">
            <a:avLst/>
          </a:prstGeom>
        </p:spPr>
        <p:txBody>
          <a:bodyPr wrap="square" anchor="t" anchorCtr="0">
            <a:spAutoFit/>
          </a:bodyPr>
          <a:lstStyle>
            <a:lvl1pPr algn="l">
              <a:defRPr sz="2800" b="1" cap="none" baseline="0">
                <a:solidFill>
                  <a:schemeClr val="bg1"/>
                </a:solidFill>
                <a:latin typeface="Tenorite" panose="00000500000000000000" pitchFamily="2" charset="0"/>
              </a:defRPr>
            </a:lvl1pPr>
          </a:lstStyle>
          <a:p>
            <a:r>
              <a:rPr lang="en-US" err="1"/>
              <a:t>Clicca</a:t>
            </a:r>
            <a:r>
              <a:rPr lang="en-US"/>
              <a:t> per </a:t>
            </a:r>
            <a:r>
              <a:rPr lang="en-US" err="1"/>
              <a:t>modificare</a:t>
            </a:r>
            <a:r>
              <a:rPr lang="en-US"/>
              <a:t> il </a:t>
            </a:r>
            <a:r>
              <a:rPr lang="en-US" err="1"/>
              <a:t>titolo</a:t>
            </a:r>
            <a:endParaRPr lang="fr-FR"/>
          </a:p>
        </p:txBody>
      </p:sp>
      <p:sp>
        <p:nvSpPr>
          <p:cNvPr id="4" name="Text Placeholder 9">
            <a:extLst>
              <a:ext uri="{FF2B5EF4-FFF2-40B4-BE49-F238E27FC236}">
                <a16:creationId xmlns:a16="http://schemas.microsoft.com/office/drawing/2014/main" id="{898A5FE8-CD39-40A0-BA58-DD4B26DDCC9A}"/>
              </a:ext>
            </a:extLst>
          </p:cNvPr>
          <p:cNvSpPr>
            <a:spLocks noGrp="1"/>
          </p:cNvSpPr>
          <p:nvPr>
            <p:ph type="body" sz="quarter" idx="13" hasCustomPrompt="1"/>
          </p:nvPr>
        </p:nvSpPr>
        <p:spPr>
          <a:xfrm>
            <a:off x="432479" y="678359"/>
            <a:ext cx="9086171" cy="307777"/>
          </a:xfrm>
          <a:prstGeom prst="rect">
            <a:avLst/>
          </a:prstGeom>
        </p:spPr>
        <p:txBody>
          <a:bodyPr vert="horz" wrap="square" lIns="91440" tIns="45720" rIns="91440" bIns="45720" rtlCol="0" anchor="t">
            <a:spAutoFit/>
          </a:bodyPr>
          <a:lstStyle>
            <a:lvl1pPr marL="0" indent="0">
              <a:buNone/>
              <a:defRPr lang="fr-FR" sz="1400">
                <a:solidFill>
                  <a:schemeClr val="bg1"/>
                </a:solidFill>
                <a:latin typeface="Dreaming Outloud Pro" panose="03050502040302030504" pitchFamily="66" charset="0"/>
                <a:cs typeface="Dreaming Outloud Pro" panose="03050502040302030504" pitchFamily="66" charset="0"/>
              </a:defRPr>
            </a:lvl1pPr>
          </a:lstStyle>
          <a:p>
            <a:pPr marL="228600" lvl="0" indent="-228600">
              <a:lnSpc>
                <a:spcPct val="100000"/>
              </a:lnSpc>
            </a:pPr>
            <a:r>
              <a:rPr lang="en-US" err="1"/>
              <a:t>Clicca</a:t>
            </a:r>
            <a:r>
              <a:rPr lang="en-US"/>
              <a:t> per </a:t>
            </a:r>
            <a:r>
              <a:rPr lang="en-US" err="1"/>
              <a:t>modificare</a:t>
            </a:r>
            <a:r>
              <a:rPr lang="en-US"/>
              <a:t> </a:t>
            </a:r>
            <a:r>
              <a:rPr lang="en-US" err="1"/>
              <a:t>i</a:t>
            </a:r>
            <a:r>
              <a:rPr lang="en-US"/>
              <a:t> </a:t>
            </a:r>
            <a:r>
              <a:rPr lang="en-US" err="1"/>
              <a:t>sottotitoli</a:t>
            </a:r>
            <a:endParaRPr lang="fr-FR"/>
          </a:p>
        </p:txBody>
      </p:sp>
      <p:pic>
        <p:nvPicPr>
          <p:cNvPr id="2" name="Graphic 16">
            <a:extLst>
              <a:ext uri="{FF2B5EF4-FFF2-40B4-BE49-F238E27FC236}">
                <a16:creationId xmlns:a16="http://schemas.microsoft.com/office/drawing/2014/main" id="{41C531A3-ECA4-31E2-0ABA-636E122D400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820" r="30729"/>
          <a:stretch>
            <a:fillRect/>
          </a:stretch>
        </p:blipFill>
        <p:spPr>
          <a:xfrm flipV="1">
            <a:off x="1545687" y="4675108"/>
            <a:ext cx="10646313" cy="1933455"/>
          </a:xfrm>
          <a:custGeom>
            <a:avLst/>
            <a:gdLst>
              <a:gd name="connsiteX0" fmla="*/ 0 w 10646313"/>
              <a:gd name="connsiteY0" fmla="*/ 1933455 h 1933455"/>
              <a:gd name="connsiteX1" fmla="*/ 10646313 w 10646313"/>
              <a:gd name="connsiteY1" fmla="*/ 1933455 h 1933455"/>
              <a:gd name="connsiteX2" fmla="*/ 10646313 w 10646313"/>
              <a:gd name="connsiteY2" fmla="*/ 0 h 1933455"/>
              <a:gd name="connsiteX3" fmla="*/ 0 w 10646313"/>
              <a:gd name="connsiteY3" fmla="*/ 0 h 1933455"/>
            </a:gdLst>
            <a:ahLst/>
            <a:cxnLst>
              <a:cxn ang="0">
                <a:pos x="connsiteX0" y="connsiteY0"/>
              </a:cxn>
              <a:cxn ang="0">
                <a:pos x="connsiteX1" y="connsiteY1"/>
              </a:cxn>
              <a:cxn ang="0">
                <a:pos x="connsiteX2" y="connsiteY2"/>
              </a:cxn>
              <a:cxn ang="0">
                <a:pos x="connsiteX3" y="connsiteY3"/>
              </a:cxn>
            </a:cxnLst>
            <a:rect l="l" t="t" r="r" b="b"/>
            <a:pathLst>
              <a:path w="10646313" h="1933455">
                <a:moveTo>
                  <a:pt x="0" y="1933455"/>
                </a:moveTo>
                <a:lnTo>
                  <a:pt x="10646313" y="1933455"/>
                </a:lnTo>
                <a:lnTo>
                  <a:pt x="10646313" y="0"/>
                </a:lnTo>
                <a:lnTo>
                  <a:pt x="0" y="0"/>
                </a:lnTo>
                <a:close/>
              </a:path>
            </a:pathLst>
          </a:custGeom>
        </p:spPr>
      </p:pic>
    </p:spTree>
    <p:extLst>
      <p:ext uri="{BB962C8B-B14F-4D97-AF65-F5344CB8AC3E}">
        <p14:creationId xmlns:p14="http://schemas.microsoft.com/office/powerpoint/2010/main" val="970870947"/>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Chiusura Rossa">
    <p:bg>
      <p:bgPr>
        <a:solidFill>
          <a:schemeClr val="accent2"/>
        </a:solidFill>
        <a:effectLst/>
      </p:bgPr>
    </p:bg>
    <p:spTree>
      <p:nvGrpSpPr>
        <p:cNvPr id="1" name=""/>
        <p:cNvGrpSpPr/>
        <p:nvPr/>
      </p:nvGrpSpPr>
      <p:grpSpPr>
        <a:xfrm>
          <a:off x="0" y="0"/>
          <a:ext cx="0" cy="0"/>
          <a:chOff x="0" y="0"/>
          <a:chExt cx="0" cy="0"/>
        </a:xfrm>
      </p:grpSpPr>
      <p:sp>
        <p:nvSpPr>
          <p:cNvPr id="6" name="Graphic 34">
            <a:extLst>
              <a:ext uri="{FF2B5EF4-FFF2-40B4-BE49-F238E27FC236}">
                <a16:creationId xmlns:a16="http://schemas.microsoft.com/office/drawing/2014/main" id="{B761D8D0-1BF2-81BD-91C0-CD600320BA9A}"/>
              </a:ext>
            </a:extLst>
          </p:cNvPr>
          <p:cNvSpPr/>
          <p:nvPr/>
        </p:nvSpPr>
        <p:spPr>
          <a:xfrm>
            <a:off x="6079033" y="-843281"/>
            <a:ext cx="6495756" cy="8544560"/>
          </a:xfrm>
          <a:custGeom>
            <a:avLst/>
            <a:gdLst>
              <a:gd name="connsiteX0" fmla="*/ 1435040 w 6495756"/>
              <a:gd name="connsiteY0" fmla="*/ 0 h 6858000"/>
              <a:gd name="connsiteX1" fmla="*/ 539442 w 6495756"/>
              <a:gd name="connsiteY1" fmla="*/ 1738172 h 6858000"/>
              <a:gd name="connsiteX2" fmla="*/ 0 w 6495756"/>
              <a:gd name="connsiteY2" fmla="*/ 3429000 h 6858000"/>
              <a:gd name="connsiteX3" fmla="*/ 567848 w 6495756"/>
              <a:gd name="connsiteY3" fmla="*/ 5119829 h 6858000"/>
              <a:gd name="connsiteX4" fmla="*/ 1548664 w 6495756"/>
              <a:gd name="connsiteY4" fmla="*/ 6858000 h 6858000"/>
              <a:gd name="connsiteX5" fmla="*/ 6495757 w 6495756"/>
              <a:gd name="connsiteY5" fmla="*/ 6858000 h 6858000"/>
              <a:gd name="connsiteX6" fmla="*/ 6495757 w 6495756"/>
              <a:gd name="connsiteY6" fmla="*/ 0 h 6858000"/>
              <a:gd name="connsiteX7" fmla="*/ 1435040 w 6495756"/>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95756" h="6858000">
                <a:moveTo>
                  <a:pt x="1435040" y="0"/>
                </a:moveTo>
                <a:cubicBezTo>
                  <a:pt x="1435040" y="0"/>
                  <a:pt x="1164034" y="860632"/>
                  <a:pt x="539442" y="1738172"/>
                </a:cubicBezTo>
                <a:cubicBezTo>
                  <a:pt x="539442" y="1738172"/>
                  <a:pt x="0" y="2388667"/>
                  <a:pt x="0" y="3429000"/>
                </a:cubicBezTo>
                <a:cubicBezTo>
                  <a:pt x="0" y="4562735"/>
                  <a:pt x="567848" y="5119829"/>
                  <a:pt x="567848" y="5119829"/>
                </a:cubicBezTo>
                <a:cubicBezTo>
                  <a:pt x="567848" y="5119829"/>
                  <a:pt x="1460876" y="6250452"/>
                  <a:pt x="1548664" y="6858000"/>
                </a:cubicBezTo>
                <a:lnTo>
                  <a:pt x="6495757" y="6858000"/>
                </a:lnTo>
                <a:lnTo>
                  <a:pt x="6495757" y="0"/>
                </a:lnTo>
                <a:lnTo>
                  <a:pt x="1435040" y="0"/>
                </a:lnTo>
                <a:close/>
              </a:path>
            </a:pathLst>
          </a:custGeom>
          <a:solidFill>
            <a:schemeClr val="bg1"/>
          </a:solidFill>
          <a:ln w="234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pic>
        <p:nvPicPr>
          <p:cNvPr id="7" name="Graphic 6">
            <a:extLst>
              <a:ext uri="{FF2B5EF4-FFF2-40B4-BE49-F238E27FC236}">
                <a16:creationId xmlns:a16="http://schemas.microsoft.com/office/drawing/2014/main" id="{C4DBF870-F1A2-7BCF-6530-F35BA6B5C0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622814" y="-1867976"/>
            <a:ext cx="3615703" cy="9628687"/>
          </a:xfrm>
          <a:prstGeom prst="rect">
            <a:avLst/>
          </a:prstGeom>
        </p:spPr>
      </p:pic>
      <p:sp>
        <p:nvSpPr>
          <p:cNvPr id="2" name="TextBox 7">
            <a:extLst>
              <a:ext uri="{FF2B5EF4-FFF2-40B4-BE49-F238E27FC236}">
                <a16:creationId xmlns:a16="http://schemas.microsoft.com/office/drawing/2014/main" id="{2A38C8AC-8886-2D2E-4442-BF3F183CFA03}"/>
              </a:ext>
            </a:extLst>
          </p:cNvPr>
          <p:cNvSpPr txBox="1"/>
          <p:nvPr/>
        </p:nvSpPr>
        <p:spPr>
          <a:xfrm>
            <a:off x="567616" y="4269869"/>
            <a:ext cx="4145076" cy="1403512"/>
          </a:xfrm>
          <a:prstGeom prst="rect">
            <a:avLst/>
          </a:prstGeom>
          <a:solidFill>
            <a:schemeClr val="accent2"/>
          </a:solidFill>
        </p:spPr>
        <p:txBody>
          <a:bodyPr wrap="square" tIns="108000" rtlCol="0">
            <a:spAutoFit/>
          </a:bodyPr>
          <a:lstStyle/>
          <a:p>
            <a:pPr marL="0" marR="0" lvl="0" indent="0" algn="ctr" defTabSz="914400" rtl="0" eaLnBrk="1" fontAlgn="auto" latinLnBrk="0" hangingPunct="1">
              <a:lnSpc>
                <a:spcPts val="4800"/>
              </a:lnSpc>
              <a:spcBef>
                <a:spcPts val="0"/>
              </a:spcBef>
              <a:spcAft>
                <a:spcPts val="0"/>
              </a:spcAft>
              <a:buClrTx/>
              <a:buSzTx/>
              <a:buFontTx/>
              <a:buNone/>
              <a:tabLst/>
              <a:defRPr/>
            </a:pPr>
            <a:r>
              <a:rPr kumimoji="0" lang="da-DK" sz="4400" b="1" i="0" u="none" strike="noStrike" kern="1200" cap="none" spc="0" normalizeH="0" baseline="0" noProof="0">
                <a:ln>
                  <a:noFill/>
                </a:ln>
                <a:solidFill>
                  <a:schemeClr val="bg1"/>
                </a:solidFill>
                <a:effectLst/>
                <a:uLnTx/>
                <a:uFillTx/>
                <a:latin typeface="+mj-lt"/>
                <a:ea typeface="+mn-ea"/>
                <a:cs typeface="Ramona" pitchFamily="2" charset="0"/>
              </a:rPr>
              <a:t>Let’s work </a:t>
            </a:r>
          </a:p>
          <a:p>
            <a:pPr marL="979488" marR="0" lvl="0" indent="0" algn="ctr" defTabSz="914400" rtl="0" eaLnBrk="1" fontAlgn="auto" latinLnBrk="0" hangingPunct="1">
              <a:lnSpc>
                <a:spcPts val="4800"/>
              </a:lnSpc>
              <a:spcBef>
                <a:spcPts val="0"/>
              </a:spcBef>
              <a:spcAft>
                <a:spcPts val="0"/>
              </a:spcAft>
              <a:buClrTx/>
              <a:buSzTx/>
              <a:buFontTx/>
              <a:buNone/>
              <a:tabLst/>
              <a:defRPr/>
            </a:pPr>
            <a:r>
              <a:rPr kumimoji="0" lang="da-DK" sz="4400" b="1" i="0" u="none" strike="noStrike" kern="1200" cap="none" spc="0" normalizeH="0" baseline="0" noProof="0">
                <a:ln>
                  <a:noFill/>
                </a:ln>
                <a:solidFill>
                  <a:schemeClr val="bg1"/>
                </a:solidFill>
                <a:effectLst/>
                <a:uLnTx/>
                <a:uFillTx/>
                <a:latin typeface="+mj-lt"/>
                <a:ea typeface="+mn-ea"/>
                <a:cs typeface="Ramona" pitchFamily="2" charset="0"/>
              </a:rPr>
              <a:t>together</a:t>
            </a:r>
            <a:endParaRPr kumimoji="0" lang="fr-FR" sz="4400" b="1" i="0" u="none" strike="noStrike" kern="1200" cap="none" spc="0" normalizeH="0" baseline="0" noProof="0">
              <a:ln>
                <a:noFill/>
              </a:ln>
              <a:solidFill>
                <a:schemeClr val="bg1"/>
              </a:solidFill>
              <a:effectLst/>
              <a:uLnTx/>
              <a:uFillTx/>
              <a:latin typeface="+mj-lt"/>
              <a:ea typeface="+mn-ea"/>
              <a:cs typeface="Ramona" pitchFamily="2" charset="0"/>
            </a:endParaRPr>
          </a:p>
        </p:txBody>
      </p:sp>
      <p:sp>
        <p:nvSpPr>
          <p:cNvPr id="3" name="Forme libre : forme 33">
            <a:extLst>
              <a:ext uri="{FF2B5EF4-FFF2-40B4-BE49-F238E27FC236}">
                <a16:creationId xmlns:a16="http://schemas.microsoft.com/office/drawing/2014/main" id="{80D4F1B8-F0E0-FB7B-316C-D6C915B1FC36}"/>
              </a:ext>
            </a:extLst>
          </p:cNvPr>
          <p:cNvSpPr/>
          <p:nvPr/>
        </p:nvSpPr>
        <p:spPr>
          <a:xfrm>
            <a:off x="1157872" y="5170282"/>
            <a:ext cx="630999" cy="279397"/>
          </a:xfrm>
          <a:custGeom>
            <a:avLst/>
            <a:gdLst>
              <a:gd name="connsiteX0" fmla="*/ 38043 w 310291"/>
              <a:gd name="connsiteY0" fmla="*/ 49032 h 88815"/>
              <a:gd name="connsiteX1" fmla="*/ 0 w 310291"/>
              <a:gd name="connsiteY1" fmla="*/ 49032 h 88815"/>
              <a:gd name="connsiteX2" fmla="*/ 214798 w 310291"/>
              <a:gd name="connsiteY2" fmla="*/ 45633 h 88815"/>
              <a:gd name="connsiteX3" fmla="*/ 77046 w 310291"/>
              <a:gd name="connsiteY3" fmla="*/ 45633 h 88815"/>
              <a:gd name="connsiteX4" fmla="*/ 276925 w 310291"/>
              <a:gd name="connsiteY4" fmla="*/ 88816 h 88815"/>
              <a:gd name="connsiteX5" fmla="*/ 158994 w 310291"/>
              <a:gd name="connsiteY5" fmla="*/ 88816 h 88815"/>
              <a:gd name="connsiteX6" fmla="*/ 169840 w 310291"/>
              <a:gd name="connsiteY6" fmla="*/ 0 h 88815"/>
              <a:gd name="connsiteX7" fmla="*/ 310291 w 310291"/>
              <a:gd name="connsiteY7" fmla="*/ 0 h 8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291" h="88815">
                <a:moveTo>
                  <a:pt x="38043" y="49032"/>
                </a:moveTo>
                <a:lnTo>
                  <a:pt x="0" y="49032"/>
                </a:lnTo>
                <a:moveTo>
                  <a:pt x="214798" y="45633"/>
                </a:moveTo>
                <a:lnTo>
                  <a:pt x="77046" y="45633"/>
                </a:lnTo>
                <a:moveTo>
                  <a:pt x="276925" y="88816"/>
                </a:moveTo>
                <a:lnTo>
                  <a:pt x="158994" y="88816"/>
                </a:lnTo>
                <a:moveTo>
                  <a:pt x="169840" y="0"/>
                </a:moveTo>
                <a:lnTo>
                  <a:pt x="310291" y="0"/>
                </a:lnTo>
              </a:path>
            </a:pathLst>
          </a:custGeom>
          <a:noFill/>
          <a:ln w="14196" cap="flat">
            <a:solidFill>
              <a:schemeClr val="tx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5" name="Picture Placeholder 8">
            <a:extLst>
              <a:ext uri="{FF2B5EF4-FFF2-40B4-BE49-F238E27FC236}">
                <a16:creationId xmlns:a16="http://schemas.microsoft.com/office/drawing/2014/main" id="{57BAADAB-204F-23E9-72ED-0204578DA340}"/>
              </a:ext>
            </a:extLst>
          </p:cNvPr>
          <p:cNvSpPr>
            <a:spLocks noGrp="1"/>
          </p:cNvSpPr>
          <p:nvPr>
            <p:ph type="pic" sz="quarter" idx="14" hasCustomPrompt="1"/>
          </p:nvPr>
        </p:nvSpPr>
        <p:spPr>
          <a:xfrm>
            <a:off x="6559106" y="-459987"/>
            <a:ext cx="6892234" cy="8395068"/>
          </a:xfrm>
          <a:custGeom>
            <a:avLst/>
            <a:gdLst>
              <a:gd name="connsiteX0" fmla="*/ 2695669 w 6892234"/>
              <a:gd name="connsiteY0" fmla="*/ 3562039 h 8395068"/>
              <a:gd name="connsiteX1" fmla="*/ 3684262 w 6892234"/>
              <a:gd name="connsiteY1" fmla="*/ 3963204 h 8395068"/>
              <a:gd name="connsiteX2" fmla="*/ 5557667 w 6892234"/>
              <a:gd name="connsiteY2" fmla="*/ 5640265 h 8395068"/>
              <a:gd name="connsiteX3" fmla="*/ 5680937 w 6892234"/>
              <a:gd name="connsiteY3" fmla="*/ 7869352 h 8395068"/>
              <a:gd name="connsiteX4" fmla="*/ 3451851 w 6892234"/>
              <a:gd name="connsiteY4" fmla="*/ 7992622 h 8395068"/>
              <a:gd name="connsiteX5" fmla="*/ 1578446 w 6892234"/>
              <a:gd name="connsiteY5" fmla="*/ 6315561 h 8395068"/>
              <a:gd name="connsiteX6" fmla="*/ 1455175 w 6892234"/>
              <a:gd name="connsiteY6" fmla="*/ 4086475 h 8395068"/>
              <a:gd name="connsiteX7" fmla="*/ 2695669 w 6892234"/>
              <a:gd name="connsiteY7" fmla="*/ 3562039 h 8395068"/>
              <a:gd name="connsiteX8" fmla="*/ 5111529 w 6892234"/>
              <a:gd name="connsiteY8" fmla="*/ 3499572 h 8395068"/>
              <a:gd name="connsiteX9" fmla="*/ 5111529 w 6892234"/>
              <a:gd name="connsiteY9" fmla="*/ 3499572 h 8395068"/>
              <a:gd name="connsiteX10" fmla="*/ 5111528 w 6892234"/>
              <a:gd name="connsiteY10" fmla="*/ 3499573 h 8395068"/>
              <a:gd name="connsiteX11" fmla="*/ 5655467 w 6892234"/>
              <a:gd name="connsiteY11" fmla="*/ 3238198 h 8395068"/>
              <a:gd name="connsiteX12" fmla="*/ 6224909 w 6892234"/>
              <a:gd name="connsiteY12" fmla="*/ 3438002 h 8395068"/>
              <a:gd name="connsiteX13" fmla="*/ 6629650 w 6892234"/>
              <a:gd name="connsiteY13" fmla="*/ 3800323 h 8395068"/>
              <a:gd name="connsiteX14" fmla="*/ 6691221 w 6892234"/>
              <a:gd name="connsiteY14" fmla="*/ 4913704 h 8395068"/>
              <a:gd name="connsiteX15" fmla="*/ 6691220 w 6892234"/>
              <a:gd name="connsiteY15" fmla="*/ 4913703 h 8395068"/>
              <a:gd name="connsiteX16" fmla="*/ 5577840 w 6892234"/>
              <a:gd name="connsiteY16" fmla="*/ 4975274 h 8395068"/>
              <a:gd name="connsiteX17" fmla="*/ 5173100 w 6892234"/>
              <a:gd name="connsiteY17" fmla="*/ 4612952 h 8395068"/>
              <a:gd name="connsiteX18" fmla="*/ 5017476 w 6892234"/>
              <a:gd name="connsiteY18" fmla="*/ 3628653 h 8395068"/>
              <a:gd name="connsiteX19" fmla="*/ 5111529 w 6892234"/>
              <a:gd name="connsiteY19" fmla="*/ 3499572 h 8395068"/>
              <a:gd name="connsiteX20" fmla="*/ 5229452 w 6892234"/>
              <a:gd name="connsiteY20" fmla="*/ 3391860 h 8395068"/>
              <a:gd name="connsiteX21" fmla="*/ 5655467 w 6892234"/>
              <a:gd name="connsiteY21" fmla="*/ 3238198 h 8395068"/>
              <a:gd name="connsiteX22" fmla="*/ 4777668 w 6892234"/>
              <a:gd name="connsiteY22" fmla="*/ 3147879 h 8395068"/>
              <a:gd name="connsiteX23" fmla="*/ 4777667 w 6892234"/>
              <a:gd name="connsiteY23" fmla="*/ 3147880 h 8395068"/>
              <a:gd name="connsiteX24" fmla="*/ 4777668 w 6892234"/>
              <a:gd name="connsiteY24" fmla="*/ 3147879 h 8395068"/>
              <a:gd name="connsiteX25" fmla="*/ 654395 w 6892234"/>
              <a:gd name="connsiteY25" fmla="*/ 2558463 h 8395068"/>
              <a:gd name="connsiteX26" fmla="*/ 1154615 w 6892234"/>
              <a:gd name="connsiteY26" fmla="*/ 2733978 h 8395068"/>
              <a:gd name="connsiteX27" fmla="*/ 1155508 w 6892234"/>
              <a:gd name="connsiteY27" fmla="*/ 2734777 h 8395068"/>
              <a:gd name="connsiteX28" fmla="*/ 1209595 w 6892234"/>
              <a:gd name="connsiteY28" fmla="*/ 3712814 h 8395068"/>
              <a:gd name="connsiteX29" fmla="*/ 1209594 w 6892234"/>
              <a:gd name="connsiteY29" fmla="*/ 3712813 h 8395068"/>
              <a:gd name="connsiteX30" fmla="*/ 231557 w 6892234"/>
              <a:gd name="connsiteY30" fmla="*/ 3766900 h 8395068"/>
              <a:gd name="connsiteX31" fmla="*/ 230665 w 6892234"/>
              <a:gd name="connsiteY31" fmla="*/ 3766100 h 8395068"/>
              <a:gd name="connsiteX32" fmla="*/ 93959 w 6892234"/>
              <a:gd name="connsiteY32" fmla="*/ 2901454 h 8395068"/>
              <a:gd name="connsiteX33" fmla="*/ 176578 w 6892234"/>
              <a:gd name="connsiteY33" fmla="*/ 2788064 h 8395068"/>
              <a:gd name="connsiteX34" fmla="*/ 280167 w 6892234"/>
              <a:gd name="connsiteY34" fmla="*/ 2693445 h 8395068"/>
              <a:gd name="connsiteX35" fmla="*/ 654395 w 6892234"/>
              <a:gd name="connsiteY35" fmla="*/ 2558463 h 8395068"/>
              <a:gd name="connsiteX36" fmla="*/ 2600268 w 6892234"/>
              <a:gd name="connsiteY36" fmla="*/ 939 h 8395068"/>
              <a:gd name="connsiteX37" fmla="*/ 3324513 w 6892234"/>
              <a:gd name="connsiteY37" fmla="*/ 294834 h 8395068"/>
              <a:gd name="connsiteX38" fmla="*/ 4687360 w 6892234"/>
              <a:gd name="connsiteY38" fmla="*/ 1514846 h 8395068"/>
              <a:gd name="connsiteX39" fmla="*/ 4852086 w 6892234"/>
              <a:gd name="connsiteY39" fmla="*/ 3055797 h 8395068"/>
              <a:gd name="connsiteX40" fmla="*/ 4777668 w 6892234"/>
              <a:gd name="connsiteY40" fmla="*/ 3147879 h 8395068"/>
              <a:gd name="connsiteX41" fmla="*/ 4694352 w 6892234"/>
              <a:gd name="connsiteY41" fmla="*/ 3231998 h 8395068"/>
              <a:gd name="connsiteX42" fmla="*/ 3144632 w 6892234"/>
              <a:gd name="connsiteY42" fmla="*/ 3238188 h 8395068"/>
              <a:gd name="connsiteX43" fmla="*/ 1781787 w 6892234"/>
              <a:gd name="connsiteY43" fmla="*/ 2018176 h 8395068"/>
              <a:gd name="connsiteX44" fmla="*/ 1691479 w 6892234"/>
              <a:gd name="connsiteY44" fmla="*/ 385141 h 8395068"/>
              <a:gd name="connsiteX45" fmla="*/ 1691478 w 6892234"/>
              <a:gd name="connsiteY45" fmla="*/ 385142 h 8395068"/>
              <a:gd name="connsiteX46" fmla="*/ 2600268 w 6892234"/>
              <a:gd name="connsiteY46" fmla="*/ 939 h 839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92234" h="8395068">
                <a:moveTo>
                  <a:pt x="2695669" y="3562039"/>
                </a:moveTo>
                <a:cubicBezTo>
                  <a:pt x="3049186" y="3576255"/>
                  <a:pt x="3400067" y="3708796"/>
                  <a:pt x="3684262" y="3963204"/>
                </a:cubicBezTo>
                <a:lnTo>
                  <a:pt x="5557667" y="5640265"/>
                </a:lnTo>
                <a:cubicBezTo>
                  <a:pt x="6207251" y="6221771"/>
                  <a:pt x="6262441" y="7219767"/>
                  <a:pt x="5680937" y="7869352"/>
                </a:cubicBezTo>
                <a:cubicBezTo>
                  <a:pt x="5099433" y="8518936"/>
                  <a:pt x="4101437" y="8574126"/>
                  <a:pt x="3451851" y="7992622"/>
                </a:cubicBezTo>
                <a:lnTo>
                  <a:pt x="1578446" y="6315561"/>
                </a:lnTo>
                <a:cubicBezTo>
                  <a:pt x="928861" y="5734055"/>
                  <a:pt x="873671" y="4736059"/>
                  <a:pt x="1455175" y="4086475"/>
                </a:cubicBezTo>
                <a:cubicBezTo>
                  <a:pt x="1782271" y="3721084"/>
                  <a:pt x="2241149" y="3543762"/>
                  <a:pt x="2695669" y="3562039"/>
                </a:cubicBezTo>
                <a:close/>
                <a:moveTo>
                  <a:pt x="5111529" y="3499572"/>
                </a:moveTo>
                <a:lnTo>
                  <a:pt x="5111529" y="3499572"/>
                </a:lnTo>
                <a:lnTo>
                  <a:pt x="5111528" y="3499573"/>
                </a:lnTo>
                <a:close/>
                <a:moveTo>
                  <a:pt x="5655467" y="3238198"/>
                </a:moveTo>
                <a:cubicBezTo>
                  <a:pt x="5856949" y="3227056"/>
                  <a:pt x="6062682" y="3292777"/>
                  <a:pt x="6224909" y="3438002"/>
                </a:cubicBezTo>
                <a:lnTo>
                  <a:pt x="6629650" y="3800323"/>
                </a:lnTo>
                <a:cubicBezTo>
                  <a:pt x="6954104" y="4090773"/>
                  <a:pt x="6981671" y="4589250"/>
                  <a:pt x="6691221" y="4913704"/>
                </a:cubicBezTo>
                <a:lnTo>
                  <a:pt x="6691220" y="4913703"/>
                </a:lnTo>
                <a:cubicBezTo>
                  <a:pt x="6400772" y="5238157"/>
                  <a:pt x="5902294" y="5265724"/>
                  <a:pt x="5577840" y="4975274"/>
                </a:cubicBezTo>
                <a:lnTo>
                  <a:pt x="5173100" y="4612952"/>
                </a:lnTo>
                <a:cubicBezTo>
                  <a:pt x="4889203" y="4358809"/>
                  <a:pt x="4832610" y="3945395"/>
                  <a:pt x="5017476" y="3628653"/>
                </a:cubicBezTo>
                <a:lnTo>
                  <a:pt x="5111529" y="3499572"/>
                </a:lnTo>
                <a:lnTo>
                  <a:pt x="5229452" y="3391860"/>
                </a:lnTo>
                <a:cubicBezTo>
                  <a:pt x="5355635" y="3298147"/>
                  <a:pt x="5504356" y="3246555"/>
                  <a:pt x="5655467" y="3238198"/>
                </a:cubicBezTo>
                <a:close/>
                <a:moveTo>
                  <a:pt x="4777668" y="3147879"/>
                </a:moveTo>
                <a:lnTo>
                  <a:pt x="4777667" y="3147880"/>
                </a:lnTo>
                <a:lnTo>
                  <a:pt x="4777668" y="3147879"/>
                </a:lnTo>
                <a:close/>
                <a:moveTo>
                  <a:pt x="654395" y="2558463"/>
                </a:moveTo>
                <a:cubicBezTo>
                  <a:pt x="831385" y="2548674"/>
                  <a:pt x="1012109" y="2606407"/>
                  <a:pt x="1154615" y="2733978"/>
                </a:cubicBezTo>
                <a:lnTo>
                  <a:pt x="1155508" y="2734777"/>
                </a:lnTo>
                <a:cubicBezTo>
                  <a:pt x="1440522" y="2989920"/>
                  <a:pt x="1464737" y="3427801"/>
                  <a:pt x="1209595" y="3712814"/>
                </a:cubicBezTo>
                <a:lnTo>
                  <a:pt x="1209594" y="3712813"/>
                </a:lnTo>
                <a:cubicBezTo>
                  <a:pt x="954452" y="3997827"/>
                  <a:pt x="516570" y="4022042"/>
                  <a:pt x="231557" y="3766900"/>
                </a:cubicBezTo>
                <a:lnTo>
                  <a:pt x="230665" y="3766100"/>
                </a:lnTo>
                <a:cubicBezTo>
                  <a:pt x="-18721" y="3542850"/>
                  <a:pt x="-68435" y="3179691"/>
                  <a:pt x="93959" y="2901454"/>
                </a:cubicBezTo>
                <a:lnTo>
                  <a:pt x="176578" y="2788064"/>
                </a:lnTo>
                <a:lnTo>
                  <a:pt x="280167" y="2693445"/>
                </a:lnTo>
                <a:cubicBezTo>
                  <a:pt x="391011" y="2611124"/>
                  <a:pt x="521653" y="2565804"/>
                  <a:pt x="654395" y="2558463"/>
                </a:cubicBezTo>
                <a:close/>
                <a:moveTo>
                  <a:pt x="2600268" y="939"/>
                </a:moveTo>
                <a:cubicBezTo>
                  <a:pt x="2859254" y="11353"/>
                  <a:pt x="3116311" y="108453"/>
                  <a:pt x="3324513" y="294834"/>
                </a:cubicBezTo>
                <a:lnTo>
                  <a:pt x="4687360" y="1514846"/>
                </a:lnTo>
                <a:cubicBezTo>
                  <a:pt x="5133505" y="1914233"/>
                  <a:pt x="5196924" y="2581792"/>
                  <a:pt x="4852086" y="3055797"/>
                </a:cubicBezTo>
                <a:lnTo>
                  <a:pt x="4777668" y="3147879"/>
                </a:lnTo>
                <a:lnTo>
                  <a:pt x="4694352" y="3231998"/>
                </a:lnTo>
                <a:cubicBezTo>
                  <a:pt x="4261260" y="3627000"/>
                  <a:pt x="3590778" y="3637574"/>
                  <a:pt x="3144632" y="3238188"/>
                </a:cubicBezTo>
                <a:lnTo>
                  <a:pt x="1781787" y="2018176"/>
                </a:lnTo>
                <a:cubicBezTo>
                  <a:pt x="1305899" y="1592164"/>
                  <a:pt x="1265467" y="861029"/>
                  <a:pt x="1691479" y="385141"/>
                </a:cubicBezTo>
                <a:lnTo>
                  <a:pt x="1691478" y="385142"/>
                </a:lnTo>
                <a:cubicBezTo>
                  <a:pt x="1931110" y="117455"/>
                  <a:pt x="2267285" y="-12451"/>
                  <a:pt x="2600268" y="939"/>
                </a:cubicBezTo>
                <a:close/>
              </a:path>
            </a:pathLst>
          </a:custGeom>
          <a:solidFill>
            <a:schemeClr val="bg2"/>
          </a:solidFill>
          <a:ln>
            <a:noFill/>
          </a:ln>
        </p:spPr>
        <p:txBody>
          <a:bodyPr wrap="square" anchor="ctr" anchorCtr="0">
            <a:noAutofit/>
          </a:bodyPr>
          <a:lstStyle>
            <a:lvl1pPr marL="0" indent="0" algn="ctr">
              <a:buNone/>
              <a:defRPr>
                <a:solidFill>
                  <a:schemeClr val="bg1"/>
                </a:solidFill>
              </a:defRPr>
            </a:lvl1pPr>
          </a:lstStyle>
          <a:p>
            <a:r>
              <a:rPr lang="en-US" err="1"/>
              <a:t>Clic</a:t>
            </a:r>
            <a:r>
              <a:rPr lang="en-US"/>
              <a:t> to Add a picture</a:t>
            </a:r>
            <a:endParaRPr lang="fr-FR"/>
          </a:p>
        </p:txBody>
      </p:sp>
      <p:pic>
        <p:nvPicPr>
          <p:cNvPr id="10" name="Graphic 11">
            <a:extLst>
              <a:ext uri="{FF2B5EF4-FFF2-40B4-BE49-F238E27FC236}">
                <a16:creationId xmlns:a16="http://schemas.microsoft.com/office/drawing/2014/main" id="{E4A0F003-16C3-6FA5-3864-440236D8FE0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57872" y="1165620"/>
            <a:ext cx="893343" cy="711186"/>
          </a:xfrm>
          <a:prstGeom prst="rect">
            <a:avLst/>
          </a:prstGeom>
        </p:spPr>
      </p:pic>
    </p:spTree>
    <p:extLst>
      <p:ext uri="{BB962C8B-B14F-4D97-AF65-F5344CB8AC3E}">
        <p14:creationId xmlns:p14="http://schemas.microsoft.com/office/powerpoint/2010/main" val="4031084465"/>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Chiusura">
    <p:bg>
      <p:bgPr>
        <a:solidFill>
          <a:schemeClr val="tx2"/>
        </a:solidFill>
        <a:effectLst/>
      </p:bgPr>
    </p:bg>
    <p:spTree>
      <p:nvGrpSpPr>
        <p:cNvPr id="1" name=""/>
        <p:cNvGrpSpPr/>
        <p:nvPr/>
      </p:nvGrpSpPr>
      <p:grpSpPr>
        <a:xfrm>
          <a:off x="0" y="0"/>
          <a:ext cx="0" cy="0"/>
          <a:chOff x="0" y="0"/>
          <a:chExt cx="0" cy="0"/>
        </a:xfrm>
      </p:grpSpPr>
      <p:sp>
        <p:nvSpPr>
          <p:cNvPr id="6" name="Graphic 34">
            <a:extLst>
              <a:ext uri="{FF2B5EF4-FFF2-40B4-BE49-F238E27FC236}">
                <a16:creationId xmlns:a16="http://schemas.microsoft.com/office/drawing/2014/main" id="{B761D8D0-1BF2-81BD-91C0-CD600320BA9A}"/>
              </a:ext>
            </a:extLst>
          </p:cNvPr>
          <p:cNvSpPr/>
          <p:nvPr/>
        </p:nvSpPr>
        <p:spPr>
          <a:xfrm>
            <a:off x="6079033" y="-843281"/>
            <a:ext cx="6495756" cy="8544560"/>
          </a:xfrm>
          <a:custGeom>
            <a:avLst/>
            <a:gdLst>
              <a:gd name="connsiteX0" fmla="*/ 1435040 w 6495756"/>
              <a:gd name="connsiteY0" fmla="*/ 0 h 6858000"/>
              <a:gd name="connsiteX1" fmla="*/ 539442 w 6495756"/>
              <a:gd name="connsiteY1" fmla="*/ 1738172 h 6858000"/>
              <a:gd name="connsiteX2" fmla="*/ 0 w 6495756"/>
              <a:gd name="connsiteY2" fmla="*/ 3429000 h 6858000"/>
              <a:gd name="connsiteX3" fmla="*/ 567848 w 6495756"/>
              <a:gd name="connsiteY3" fmla="*/ 5119829 h 6858000"/>
              <a:gd name="connsiteX4" fmla="*/ 1548664 w 6495756"/>
              <a:gd name="connsiteY4" fmla="*/ 6858000 h 6858000"/>
              <a:gd name="connsiteX5" fmla="*/ 6495757 w 6495756"/>
              <a:gd name="connsiteY5" fmla="*/ 6858000 h 6858000"/>
              <a:gd name="connsiteX6" fmla="*/ 6495757 w 6495756"/>
              <a:gd name="connsiteY6" fmla="*/ 0 h 6858000"/>
              <a:gd name="connsiteX7" fmla="*/ 1435040 w 6495756"/>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95756" h="6858000">
                <a:moveTo>
                  <a:pt x="1435040" y="0"/>
                </a:moveTo>
                <a:cubicBezTo>
                  <a:pt x="1435040" y="0"/>
                  <a:pt x="1164034" y="860632"/>
                  <a:pt x="539442" y="1738172"/>
                </a:cubicBezTo>
                <a:cubicBezTo>
                  <a:pt x="539442" y="1738172"/>
                  <a:pt x="0" y="2388667"/>
                  <a:pt x="0" y="3429000"/>
                </a:cubicBezTo>
                <a:cubicBezTo>
                  <a:pt x="0" y="4562735"/>
                  <a:pt x="567848" y="5119829"/>
                  <a:pt x="567848" y="5119829"/>
                </a:cubicBezTo>
                <a:cubicBezTo>
                  <a:pt x="567848" y="5119829"/>
                  <a:pt x="1460876" y="6250452"/>
                  <a:pt x="1548664" y="6858000"/>
                </a:cubicBezTo>
                <a:lnTo>
                  <a:pt x="6495757" y="6858000"/>
                </a:lnTo>
                <a:lnTo>
                  <a:pt x="6495757" y="0"/>
                </a:lnTo>
                <a:lnTo>
                  <a:pt x="1435040" y="0"/>
                </a:lnTo>
                <a:close/>
              </a:path>
            </a:pathLst>
          </a:custGeom>
          <a:solidFill>
            <a:schemeClr val="bg1"/>
          </a:solidFill>
          <a:ln w="234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pic>
        <p:nvPicPr>
          <p:cNvPr id="7" name="Graphic 6">
            <a:extLst>
              <a:ext uri="{FF2B5EF4-FFF2-40B4-BE49-F238E27FC236}">
                <a16:creationId xmlns:a16="http://schemas.microsoft.com/office/drawing/2014/main" id="{C4DBF870-F1A2-7BCF-6530-F35BA6B5C0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622813" y="-1826412"/>
            <a:ext cx="3615703" cy="9628687"/>
          </a:xfrm>
          <a:prstGeom prst="rect">
            <a:avLst/>
          </a:prstGeom>
        </p:spPr>
      </p:pic>
      <p:sp>
        <p:nvSpPr>
          <p:cNvPr id="2" name="TextBox 7">
            <a:extLst>
              <a:ext uri="{FF2B5EF4-FFF2-40B4-BE49-F238E27FC236}">
                <a16:creationId xmlns:a16="http://schemas.microsoft.com/office/drawing/2014/main" id="{2A38C8AC-8886-2D2E-4442-BF3F183CFA03}"/>
              </a:ext>
            </a:extLst>
          </p:cNvPr>
          <p:cNvSpPr txBox="1"/>
          <p:nvPr/>
        </p:nvSpPr>
        <p:spPr>
          <a:xfrm>
            <a:off x="567616" y="4269869"/>
            <a:ext cx="4145076" cy="1403512"/>
          </a:xfrm>
          <a:prstGeom prst="rect">
            <a:avLst/>
          </a:prstGeom>
          <a:solidFill>
            <a:schemeClr val="tx1"/>
          </a:solidFill>
        </p:spPr>
        <p:txBody>
          <a:bodyPr wrap="square" tIns="108000" rtlCol="0">
            <a:spAutoFit/>
          </a:bodyPr>
          <a:lstStyle/>
          <a:p>
            <a:pPr marL="0" marR="0" lvl="0" indent="0" algn="ctr" defTabSz="914400" rtl="0" eaLnBrk="1" fontAlgn="auto" latinLnBrk="0" hangingPunct="1">
              <a:lnSpc>
                <a:spcPts val="4800"/>
              </a:lnSpc>
              <a:spcBef>
                <a:spcPts val="0"/>
              </a:spcBef>
              <a:spcAft>
                <a:spcPts val="0"/>
              </a:spcAft>
              <a:buClrTx/>
              <a:buSzTx/>
              <a:buFontTx/>
              <a:buNone/>
              <a:tabLst/>
              <a:defRPr/>
            </a:pPr>
            <a:r>
              <a:rPr kumimoji="0" lang="da-DK" sz="4400" b="1" i="0" u="none" strike="noStrike" kern="1200" cap="none" spc="0" normalizeH="0" baseline="0" noProof="0">
                <a:ln>
                  <a:noFill/>
                </a:ln>
                <a:solidFill>
                  <a:prstClr val="white"/>
                </a:solidFill>
                <a:effectLst/>
                <a:uLnTx/>
                <a:uFillTx/>
                <a:latin typeface="+mj-lt"/>
                <a:ea typeface="+mn-ea"/>
                <a:cs typeface="Ramona" pitchFamily="2" charset="0"/>
              </a:rPr>
              <a:t>Let’s work </a:t>
            </a:r>
          </a:p>
          <a:p>
            <a:pPr marL="979488" marR="0" lvl="0" indent="0" algn="ctr" defTabSz="914400" rtl="0" eaLnBrk="1" fontAlgn="auto" latinLnBrk="0" hangingPunct="1">
              <a:lnSpc>
                <a:spcPts val="4800"/>
              </a:lnSpc>
              <a:spcBef>
                <a:spcPts val="0"/>
              </a:spcBef>
              <a:spcAft>
                <a:spcPts val="0"/>
              </a:spcAft>
              <a:buClrTx/>
              <a:buSzTx/>
              <a:buFontTx/>
              <a:buNone/>
              <a:tabLst/>
              <a:defRPr/>
            </a:pPr>
            <a:r>
              <a:rPr kumimoji="0" lang="da-DK" sz="4400" b="1" i="0" u="none" strike="noStrike" kern="1200" cap="none" spc="0" normalizeH="0" baseline="0" noProof="0">
                <a:ln>
                  <a:noFill/>
                </a:ln>
                <a:solidFill>
                  <a:prstClr val="white"/>
                </a:solidFill>
                <a:effectLst/>
                <a:uLnTx/>
                <a:uFillTx/>
                <a:latin typeface="+mj-lt"/>
                <a:ea typeface="+mn-ea"/>
                <a:cs typeface="Ramona" pitchFamily="2" charset="0"/>
              </a:rPr>
              <a:t>together</a:t>
            </a:r>
            <a:endParaRPr kumimoji="0" lang="fr-FR" sz="4400" b="1" i="0" u="none" strike="noStrike" kern="1200" cap="none" spc="0" normalizeH="0" baseline="0" noProof="0">
              <a:ln>
                <a:noFill/>
              </a:ln>
              <a:solidFill>
                <a:prstClr val="white"/>
              </a:solidFill>
              <a:effectLst/>
              <a:uLnTx/>
              <a:uFillTx/>
              <a:latin typeface="+mj-lt"/>
              <a:ea typeface="+mn-ea"/>
              <a:cs typeface="Ramona" pitchFamily="2" charset="0"/>
            </a:endParaRPr>
          </a:p>
        </p:txBody>
      </p:sp>
      <p:sp>
        <p:nvSpPr>
          <p:cNvPr id="3" name="Forme libre : forme 33">
            <a:extLst>
              <a:ext uri="{FF2B5EF4-FFF2-40B4-BE49-F238E27FC236}">
                <a16:creationId xmlns:a16="http://schemas.microsoft.com/office/drawing/2014/main" id="{80D4F1B8-F0E0-FB7B-316C-D6C915B1FC36}"/>
              </a:ext>
            </a:extLst>
          </p:cNvPr>
          <p:cNvSpPr/>
          <p:nvPr/>
        </p:nvSpPr>
        <p:spPr>
          <a:xfrm>
            <a:off x="1157872" y="5170282"/>
            <a:ext cx="630999" cy="279397"/>
          </a:xfrm>
          <a:custGeom>
            <a:avLst/>
            <a:gdLst>
              <a:gd name="connsiteX0" fmla="*/ 38043 w 310291"/>
              <a:gd name="connsiteY0" fmla="*/ 49032 h 88815"/>
              <a:gd name="connsiteX1" fmla="*/ 0 w 310291"/>
              <a:gd name="connsiteY1" fmla="*/ 49032 h 88815"/>
              <a:gd name="connsiteX2" fmla="*/ 214798 w 310291"/>
              <a:gd name="connsiteY2" fmla="*/ 45633 h 88815"/>
              <a:gd name="connsiteX3" fmla="*/ 77046 w 310291"/>
              <a:gd name="connsiteY3" fmla="*/ 45633 h 88815"/>
              <a:gd name="connsiteX4" fmla="*/ 276925 w 310291"/>
              <a:gd name="connsiteY4" fmla="*/ 88816 h 88815"/>
              <a:gd name="connsiteX5" fmla="*/ 158994 w 310291"/>
              <a:gd name="connsiteY5" fmla="*/ 88816 h 88815"/>
              <a:gd name="connsiteX6" fmla="*/ 169840 w 310291"/>
              <a:gd name="connsiteY6" fmla="*/ 0 h 88815"/>
              <a:gd name="connsiteX7" fmla="*/ 310291 w 310291"/>
              <a:gd name="connsiteY7" fmla="*/ 0 h 8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291" h="88815">
                <a:moveTo>
                  <a:pt x="38043" y="49032"/>
                </a:moveTo>
                <a:lnTo>
                  <a:pt x="0" y="49032"/>
                </a:lnTo>
                <a:moveTo>
                  <a:pt x="214798" y="45633"/>
                </a:moveTo>
                <a:lnTo>
                  <a:pt x="77046" y="45633"/>
                </a:lnTo>
                <a:moveTo>
                  <a:pt x="276925" y="88816"/>
                </a:moveTo>
                <a:lnTo>
                  <a:pt x="158994" y="88816"/>
                </a:lnTo>
                <a:moveTo>
                  <a:pt x="169840" y="0"/>
                </a:moveTo>
                <a:lnTo>
                  <a:pt x="310291" y="0"/>
                </a:lnTo>
              </a:path>
            </a:pathLst>
          </a:custGeom>
          <a:noFill/>
          <a:ln w="14196" cap="flat">
            <a:solidFill>
              <a:schemeClr val="accent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4" name="Picture Placeholder 8">
            <a:extLst>
              <a:ext uri="{FF2B5EF4-FFF2-40B4-BE49-F238E27FC236}">
                <a16:creationId xmlns:a16="http://schemas.microsoft.com/office/drawing/2014/main" id="{5ECCA879-6B77-2297-1E83-E16A6256A63D}"/>
              </a:ext>
            </a:extLst>
          </p:cNvPr>
          <p:cNvSpPr>
            <a:spLocks noGrp="1"/>
          </p:cNvSpPr>
          <p:nvPr>
            <p:ph type="pic" sz="quarter" idx="14" hasCustomPrompt="1"/>
          </p:nvPr>
        </p:nvSpPr>
        <p:spPr>
          <a:xfrm>
            <a:off x="6559106" y="-459987"/>
            <a:ext cx="6892234" cy="8395068"/>
          </a:xfrm>
          <a:custGeom>
            <a:avLst/>
            <a:gdLst>
              <a:gd name="connsiteX0" fmla="*/ 2695669 w 6892234"/>
              <a:gd name="connsiteY0" fmla="*/ 3562039 h 8395068"/>
              <a:gd name="connsiteX1" fmla="*/ 3684262 w 6892234"/>
              <a:gd name="connsiteY1" fmla="*/ 3963204 h 8395068"/>
              <a:gd name="connsiteX2" fmla="*/ 5557667 w 6892234"/>
              <a:gd name="connsiteY2" fmla="*/ 5640265 h 8395068"/>
              <a:gd name="connsiteX3" fmla="*/ 5680937 w 6892234"/>
              <a:gd name="connsiteY3" fmla="*/ 7869352 h 8395068"/>
              <a:gd name="connsiteX4" fmla="*/ 3451851 w 6892234"/>
              <a:gd name="connsiteY4" fmla="*/ 7992622 h 8395068"/>
              <a:gd name="connsiteX5" fmla="*/ 1578446 w 6892234"/>
              <a:gd name="connsiteY5" fmla="*/ 6315561 h 8395068"/>
              <a:gd name="connsiteX6" fmla="*/ 1455175 w 6892234"/>
              <a:gd name="connsiteY6" fmla="*/ 4086475 h 8395068"/>
              <a:gd name="connsiteX7" fmla="*/ 2695669 w 6892234"/>
              <a:gd name="connsiteY7" fmla="*/ 3562039 h 8395068"/>
              <a:gd name="connsiteX8" fmla="*/ 5111529 w 6892234"/>
              <a:gd name="connsiteY8" fmla="*/ 3499572 h 8395068"/>
              <a:gd name="connsiteX9" fmla="*/ 5111529 w 6892234"/>
              <a:gd name="connsiteY9" fmla="*/ 3499572 h 8395068"/>
              <a:gd name="connsiteX10" fmla="*/ 5111528 w 6892234"/>
              <a:gd name="connsiteY10" fmla="*/ 3499573 h 8395068"/>
              <a:gd name="connsiteX11" fmla="*/ 5655467 w 6892234"/>
              <a:gd name="connsiteY11" fmla="*/ 3238198 h 8395068"/>
              <a:gd name="connsiteX12" fmla="*/ 6224909 w 6892234"/>
              <a:gd name="connsiteY12" fmla="*/ 3438002 h 8395068"/>
              <a:gd name="connsiteX13" fmla="*/ 6629650 w 6892234"/>
              <a:gd name="connsiteY13" fmla="*/ 3800323 h 8395068"/>
              <a:gd name="connsiteX14" fmla="*/ 6691221 w 6892234"/>
              <a:gd name="connsiteY14" fmla="*/ 4913704 h 8395068"/>
              <a:gd name="connsiteX15" fmla="*/ 6691220 w 6892234"/>
              <a:gd name="connsiteY15" fmla="*/ 4913703 h 8395068"/>
              <a:gd name="connsiteX16" fmla="*/ 5577840 w 6892234"/>
              <a:gd name="connsiteY16" fmla="*/ 4975274 h 8395068"/>
              <a:gd name="connsiteX17" fmla="*/ 5173100 w 6892234"/>
              <a:gd name="connsiteY17" fmla="*/ 4612952 h 8395068"/>
              <a:gd name="connsiteX18" fmla="*/ 5017476 w 6892234"/>
              <a:gd name="connsiteY18" fmla="*/ 3628653 h 8395068"/>
              <a:gd name="connsiteX19" fmla="*/ 5111529 w 6892234"/>
              <a:gd name="connsiteY19" fmla="*/ 3499572 h 8395068"/>
              <a:gd name="connsiteX20" fmla="*/ 5229452 w 6892234"/>
              <a:gd name="connsiteY20" fmla="*/ 3391860 h 8395068"/>
              <a:gd name="connsiteX21" fmla="*/ 5655467 w 6892234"/>
              <a:gd name="connsiteY21" fmla="*/ 3238198 h 8395068"/>
              <a:gd name="connsiteX22" fmla="*/ 4777668 w 6892234"/>
              <a:gd name="connsiteY22" fmla="*/ 3147879 h 8395068"/>
              <a:gd name="connsiteX23" fmla="*/ 4777667 w 6892234"/>
              <a:gd name="connsiteY23" fmla="*/ 3147880 h 8395068"/>
              <a:gd name="connsiteX24" fmla="*/ 4777668 w 6892234"/>
              <a:gd name="connsiteY24" fmla="*/ 3147879 h 8395068"/>
              <a:gd name="connsiteX25" fmla="*/ 654395 w 6892234"/>
              <a:gd name="connsiteY25" fmla="*/ 2558463 h 8395068"/>
              <a:gd name="connsiteX26" fmla="*/ 1154615 w 6892234"/>
              <a:gd name="connsiteY26" fmla="*/ 2733978 h 8395068"/>
              <a:gd name="connsiteX27" fmla="*/ 1155508 w 6892234"/>
              <a:gd name="connsiteY27" fmla="*/ 2734777 h 8395068"/>
              <a:gd name="connsiteX28" fmla="*/ 1209595 w 6892234"/>
              <a:gd name="connsiteY28" fmla="*/ 3712814 h 8395068"/>
              <a:gd name="connsiteX29" fmla="*/ 1209594 w 6892234"/>
              <a:gd name="connsiteY29" fmla="*/ 3712813 h 8395068"/>
              <a:gd name="connsiteX30" fmla="*/ 231557 w 6892234"/>
              <a:gd name="connsiteY30" fmla="*/ 3766900 h 8395068"/>
              <a:gd name="connsiteX31" fmla="*/ 230665 w 6892234"/>
              <a:gd name="connsiteY31" fmla="*/ 3766100 h 8395068"/>
              <a:gd name="connsiteX32" fmla="*/ 93959 w 6892234"/>
              <a:gd name="connsiteY32" fmla="*/ 2901454 h 8395068"/>
              <a:gd name="connsiteX33" fmla="*/ 176578 w 6892234"/>
              <a:gd name="connsiteY33" fmla="*/ 2788064 h 8395068"/>
              <a:gd name="connsiteX34" fmla="*/ 280167 w 6892234"/>
              <a:gd name="connsiteY34" fmla="*/ 2693445 h 8395068"/>
              <a:gd name="connsiteX35" fmla="*/ 654395 w 6892234"/>
              <a:gd name="connsiteY35" fmla="*/ 2558463 h 8395068"/>
              <a:gd name="connsiteX36" fmla="*/ 2600268 w 6892234"/>
              <a:gd name="connsiteY36" fmla="*/ 939 h 8395068"/>
              <a:gd name="connsiteX37" fmla="*/ 3324513 w 6892234"/>
              <a:gd name="connsiteY37" fmla="*/ 294834 h 8395068"/>
              <a:gd name="connsiteX38" fmla="*/ 4687360 w 6892234"/>
              <a:gd name="connsiteY38" fmla="*/ 1514846 h 8395068"/>
              <a:gd name="connsiteX39" fmla="*/ 4852086 w 6892234"/>
              <a:gd name="connsiteY39" fmla="*/ 3055797 h 8395068"/>
              <a:gd name="connsiteX40" fmla="*/ 4777668 w 6892234"/>
              <a:gd name="connsiteY40" fmla="*/ 3147879 h 8395068"/>
              <a:gd name="connsiteX41" fmla="*/ 4694352 w 6892234"/>
              <a:gd name="connsiteY41" fmla="*/ 3231998 h 8395068"/>
              <a:gd name="connsiteX42" fmla="*/ 3144632 w 6892234"/>
              <a:gd name="connsiteY42" fmla="*/ 3238188 h 8395068"/>
              <a:gd name="connsiteX43" fmla="*/ 1781787 w 6892234"/>
              <a:gd name="connsiteY43" fmla="*/ 2018176 h 8395068"/>
              <a:gd name="connsiteX44" fmla="*/ 1691479 w 6892234"/>
              <a:gd name="connsiteY44" fmla="*/ 385141 h 8395068"/>
              <a:gd name="connsiteX45" fmla="*/ 1691478 w 6892234"/>
              <a:gd name="connsiteY45" fmla="*/ 385142 h 8395068"/>
              <a:gd name="connsiteX46" fmla="*/ 2600268 w 6892234"/>
              <a:gd name="connsiteY46" fmla="*/ 939 h 839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92234" h="8395068">
                <a:moveTo>
                  <a:pt x="2695669" y="3562039"/>
                </a:moveTo>
                <a:cubicBezTo>
                  <a:pt x="3049186" y="3576255"/>
                  <a:pt x="3400067" y="3708796"/>
                  <a:pt x="3684262" y="3963204"/>
                </a:cubicBezTo>
                <a:lnTo>
                  <a:pt x="5557667" y="5640265"/>
                </a:lnTo>
                <a:cubicBezTo>
                  <a:pt x="6207251" y="6221771"/>
                  <a:pt x="6262441" y="7219767"/>
                  <a:pt x="5680937" y="7869352"/>
                </a:cubicBezTo>
                <a:cubicBezTo>
                  <a:pt x="5099433" y="8518936"/>
                  <a:pt x="4101437" y="8574126"/>
                  <a:pt x="3451851" y="7992622"/>
                </a:cubicBezTo>
                <a:lnTo>
                  <a:pt x="1578446" y="6315561"/>
                </a:lnTo>
                <a:cubicBezTo>
                  <a:pt x="928861" y="5734055"/>
                  <a:pt x="873671" y="4736059"/>
                  <a:pt x="1455175" y="4086475"/>
                </a:cubicBezTo>
                <a:cubicBezTo>
                  <a:pt x="1782271" y="3721084"/>
                  <a:pt x="2241149" y="3543762"/>
                  <a:pt x="2695669" y="3562039"/>
                </a:cubicBezTo>
                <a:close/>
                <a:moveTo>
                  <a:pt x="5111529" y="3499572"/>
                </a:moveTo>
                <a:lnTo>
                  <a:pt x="5111529" y="3499572"/>
                </a:lnTo>
                <a:lnTo>
                  <a:pt x="5111528" y="3499573"/>
                </a:lnTo>
                <a:close/>
                <a:moveTo>
                  <a:pt x="5655467" y="3238198"/>
                </a:moveTo>
                <a:cubicBezTo>
                  <a:pt x="5856949" y="3227056"/>
                  <a:pt x="6062682" y="3292777"/>
                  <a:pt x="6224909" y="3438002"/>
                </a:cubicBezTo>
                <a:lnTo>
                  <a:pt x="6629650" y="3800323"/>
                </a:lnTo>
                <a:cubicBezTo>
                  <a:pt x="6954104" y="4090773"/>
                  <a:pt x="6981671" y="4589250"/>
                  <a:pt x="6691221" y="4913704"/>
                </a:cubicBezTo>
                <a:lnTo>
                  <a:pt x="6691220" y="4913703"/>
                </a:lnTo>
                <a:cubicBezTo>
                  <a:pt x="6400772" y="5238157"/>
                  <a:pt x="5902294" y="5265724"/>
                  <a:pt x="5577840" y="4975274"/>
                </a:cubicBezTo>
                <a:lnTo>
                  <a:pt x="5173100" y="4612952"/>
                </a:lnTo>
                <a:cubicBezTo>
                  <a:pt x="4889203" y="4358809"/>
                  <a:pt x="4832610" y="3945395"/>
                  <a:pt x="5017476" y="3628653"/>
                </a:cubicBezTo>
                <a:lnTo>
                  <a:pt x="5111529" y="3499572"/>
                </a:lnTo>
                <a:lnTo>
                  <a:pt x="5229452" y="3391860"/>
                </a:lnTo>
                <a:cubicBezTo>
                  <a:pt x="5355635" y="3298147"/>
                  <a:pt x="5504356" y="3246555"/>
                  <a:pt x="5655467" y="3238198"/>
                </a:cubicBezTo>
                <a:close/>
                <a:moveTo>
                  <a:pt x="4777668" y="3147879"/>
                </a:moveTo>
                <a:lnTo>
                  <a:pt x="4777667" y="3147880"/>
                </a:lnTo>
                <a:lnTo>
                  <a:pt x="4777668" y="3147879"/>
                </a:lnTo>
                <a:close/>
                <a:moveTo>
                  <a:pt x="654395" y="2558463"/>
                </a:moveTo>
                <a:cubicBezTo>
                  <a:pt x="831385" y="2548674"/>
                  <a:pt x="1012109" y="2606407"/>
                  <a:pt x="1154615" y="2733978"/>
                </a:cubicBezTo>
                <a:lnTo>
                  <a:pt x="1155508" y="2734777"/>
                </a:lnTo>
                <a:cubicBezTo>
                  <a:pt x="1440522" y="2989920"/>
                  <a:pt x="1464737" y="3427801"/>
                  <a:pt x="1209595" y="3712814"/>
                </a:cubicBezTo>
                <a:lnTo>
                  <a:pt x="1209594" y="3712813"/>
                </a:lnTo>
                <a:cubicBezTo>
                  <a:pt x="954452" y="3997827"/>
                  <a:pt x="516570" y="4022042"/>
                  <a:pt x="231557" y="3766900"/>
                </a:cubicBezTo>
                <a:lnTo>
                  <a:pt x="230665" y="3766100"/>
                </a:lnTo>
                <a:cubicBezTo>
                  <a:pt x="-18721" y="3542850"/>
                  <a:pt x="-68435" y="3179691"/>
                  <a:pt x="93959" y="2901454"/>
                </a:cubicBezTo>
                <a:lnTo>
                  <a:pt x="176578" y="2788064"/>
                </a:lnTo>
                <a:lnTo>
                  <a:pt x="280167" y="2693445"/>
                </a:lnTo>
                <a:cubicBezTo>
                  <a:pt x="391011" y="2611124"/>
                  <a:pt x="521653" y="2565804"/>
                  <a:pt x="654395" y="2558463"/>
                </a:cubicBezTo>
                <a:close/>
                <a:moveTo>
                  <a:pt x="2600268" y="939"/>
                </a:moveTo>
                <a:cubicBezTo>
                  <a:pt x="2859254" y="11353"/>
                  <a:pt x="3116311" y="108453"/>
                  <a:pt x="3324513" y="294834"/>
                </a:cubicBezTo>
                <a:lnTo>
                  <a:pt x="4687360" y="1514846"/>
                </a:lnTo>
                <a:cubicBezTo>
                  <a:pt x="5133505" y="1914233"/>
                  <a:pt x="5196924" y="2581792"/>
                  <a:pt x="4852086" y="3055797"/>
                </a:cubicBezTo>
                <a:lnTo>
                  <a:pt x="4777668" y="3147879"/>
                </a:lnTo>
                <a:lnTo>
                  <a:pt x="4694352" y="3231998"/>
                </a:lnTo>
                <a:cubicBezTo>
                  <a:pt x="4261260" y="3627000"/>
                  <a:pt x="3590778" y="3637574"/>
                  <a:pt x="3144632" y="3238188"/>
                </a:cubicBezTo>
                <a:lnTo>
                  <a:pt x="1781787" y="2018176"/>
                </a:lnTo>
                <a:cubicBezTo>
                  <a:pt x="1305899" y="1592164"/>
                  <a:pt x="1265467" y="861029"/>
                  <a:pt x="1691479" y="385141"/>
                </a:cubicBezTo>
                <a:lnTo>
                  <a:pt x="1691478" y="385142"/>
                </a:lnTo>
                <a:cubicBezTo>
                  <a:pt x="1931110" y="117455"/>
                  <a:pt x="2267285" y="-12451"/>
                  <a:pt x="2600268" y="939"/>
                </a:cubicBezTo>
                <a:close/>
              </a:path>
            </a:pathLst>
          </a:custGeom>
          <a:solidFill>
            <a:schemeClr val="bg2"/>
          </a:solidFill>
          <a:ln>
            <a:noFill/>
          </a:ln>
        </p:spPr>
        <p:txBody>
          <a:bodyPr wrap="square" anchor="ctr" anchorCtr="0">
            <a:noAutofit/>
          </a:bodyPr>
          <a:lstStyle>
            <a:lvl1pPr marL="0" indent="0" algn="ctr">
              <a:buNone/>
              <a:defRPr>
                <a:solidFill>
                  <a:schemeClr val="tx1"/>
                </a:solidFill>
              </a:defRPr>
            </a:lvl1pPr>
          </a:lstStyle>
          <a:p>
            <a:r>
              <a:rPr lang="en-US" err="1"/>
              <a:t>Clic</a:t>
            </a:r>
            <a:r>
              <a:rPr lang="en-US"/>
              <a:t> to Add a picture</a:t>
            </a:r>
            <a:endParaRPr lang="fr-FR"/>
          </a:p>
        </p:txBody>
      </p:sp>
      <p:pic>
        <p:nvPicPr>
          <p:cNvPr id="5" name="Graphic 11">
            <a:extLst>
              <a:ext uri="{FF2B5EF4-FFF2-40B4-BE49-F238E27FC236}">
                <a16:creationId xmlns:a16="http://schemas.microsoft.com/office/drawing/2014/main" id="{7B3B3D69-3806-B092-5451-76BD5963D49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57872" y="1165620"/>
            <a:ext cx="893343" cy="711186"/>
          </a:xfrm>
          <a:prstGeom prst="rect">
            <a:avLst/>
          </a:prstGeom>
        </p:spPr>
      </p:pic>
    </p:spTree>
    <p:extLst>
      <p:ext uri="{BB962C8B-B14F-4D97-AF65-F5344CB8AC3E}">
        <p14:creationId xmlns:p14="http://schemas.microsoft.com/office/powerpoint/2010/main" val="2323441211"/>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1_Contact">
    <p:bg>
      <p:bgPr>
        <a:solidFill>
          <a:schemeClr val="accent2"/>
        </a:solidFill>
        <a:effectLst/>
      </p:bgPr>
    </p:bg>
    <p:spTree>
      <p:nvGrpSpPr>
        <p:cNvPr id="1" name=""/>
        <p:cNvGrpSpPr/>
        <p:nvPr/>
      </p:nvGrpSpPr>
      <p:grpSpPr>
        <a:xfrm>
          <a:off x="0" y="0"/>
          <a:ext cx="0" cy="0"/>
          <a:chOff x="0" y="0"/>
          <a:chExt cx="0" cy="0"/>
        </a:xfrm>
      </p:grpSpPr>
      <p:sp>
        <p:nvSpPr>
          <p:cNvPr id="6" name="Graphic 34">
            <a:extLst>
              <a:ext uri="{FF2B5EF4-FFF2-40B4-BE49-F238E27FC236}">
                <a16:creationId xmlns:a16="http://schemas.microsoft.com/office/drawing/2014/main" id="{B761D8D0-1BF2-81BD-91C0-CD600320BA9A}"/>
              </a:ext>
            </a:extLst>
          </p:cNvPr>
          <p:cNvSpPr/>
          <p:nvPr/>
        </p:nvSpPr>
        <p:spPr>
          <a:xfrm>
            <a:off x="6079033" y="-843281"/>
            <a:ext cx="6495756" cy="8544560"/>
          </a:xfrm>
          <a:custGeom>
            <a:avLst/>
            <a:gdLst>
              <a:gd name="connsiteX0" fmla="*/ 1435040 w 6495756"/>
              <a:gd name="connsiteY0" fmla="*/ 0 h 6858000"/>
              <a:gd name="connsiteX1" fmla="*/ 539442 w 6495756"/>
              <a:gd name="connsiteY1" fmla="*/ 1738172 h 6858000"/>
              <a:gd name="connsiteX2" fmla="*/ 0 w 6495756"/>
              <a:gd name="connsiteY2" fmla="*/ 3429000 h 6858000"/>
              <a:gd name="connsiteX3" fmla="*/ 567848 w 6495756"/>
              <a:gd name="connsiteY3" fmla="*/ 5119829 h 6858000"/>
              <a:gd name="connsiteX4" fmla="*/ 1548664 w 6495756"/>
              <a:gd name="connsiteY4" fmla="*/ 6858000 h 6858000"/>
              <a:gd name="connsiteX5" fmla="*/ 6495757 w 6495756"/>
              <a:gd name="connsiteY5" fmla="*/ 6858000 h 6858000"/>
              <a:gd name="connsiteX6" fmla="*/ 6495757 w 6495756"/>
              <a:gd name="connsiteY6" fmla="*/ 0 h 6858000"/>
              <a:gd name="connsiteX7" fmla="*/ 1435040 w 6495756"/>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95756" h="6858000">
                <a:moveTo>
                  <a:pt x="1435040" y="0"/>
                </a:moveTo>
                <a:cubicBezTo>
                  <a:pt x="1435040" y="0"/>
                  <a:pt x="1164034" y="860632"/>
                  <a:pt x="539442" y="1738172"/>
                </a:cubicBezTo>
                <a:cubicBezTo>
                  <a:pt x="539442" y="1738172"/>
                  <a:pt x="0" y="2388667"/>
                  <a:pt x="0" y="3429000"/>
                </a:cubicBezTo>
                <a:cubicBezTo>
                  <a:pt x="0" y="4562735"/>
                  <a:pt x="567848" y="5119829"/>
                  <a:pt x="567848" y="5119829"/>
                </a:cubicBezTo>
                <a:cubicBezTo>
                  <a:pt x="567848" y="5119829"/>
                  <a:pt x="1460876" y="6250452"/>
                  <a:pt x="1548664" y="6858000"/>
                </a:cubicBezTo>
                <a:lnTo>
                  <a:pt x="6495757" y="6858000"/>
                </a:lnTo>
                <a:lnTo>
                  <a:pt x="6495757" y="0"/>
                </a:lnTo>
                <a:lnTo>
                  <a:pt x="1435040" y="0"/>
                </a:lnTo>
                <a:close/>
              </a:path>
            </a:pathLst>
          </a:custGeom>
          <a:solidFill>
            <a:schemeClr val="bg1"/>
          </a:solidFill>
          <a:ln w="234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pic>
        <p:nvPicPr>
          <p:cNvPr id="7" name="Graphic 6">
            <a:extLst>
              <a:ext uri="{FF2B5EF4-FFF2-40B4-BE49-F238E27FC236}">
                <a16:creationId xmlns:a16="http://schemas.microsoft.com/office/drawing/2014/main" id="{C4DBF870-F1A2-7BCF-6530-F35BA6B5C0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622813" y="-1826412"/>
            <a:ext cx="3615703" cy="9628687"/>
          </a:xfrm>
          <a:prstGeom prst="rect">
            <a:avLst/>
          </a:prstGeom>
        </p:spPr>
      </p:pic>
      <p:sp>
        <p:nvSpPr>
          <p:cNvPr id="2" name="TextBox 7">
            <a:extLst>
              <a:ext uri="{FF2B5EF4-FFF2-40B4-BE49-F238E27FC236}">
                <a16:creationId xmlns:a16="http://schemas.microsoft.com/office/drawing/2014/main" id="{2A38C8AC-8886-2D2E-4442-BF3F183CFA03}"/>
              </a:ext>
            </a:extLst>
          </p:cNvPr>
          <p:cNvSpPr txBox="1"/>
          <p:nvPr/>
        </p:nvSpPr>
        <p:spPr>
          <a:xfrm>
            <a:off x="567616" y="4269869"/>
            <a:ext cx="4145076" cy="1403512"/>
          </a:xfrm>
          <a:prstGeom prst="rect">
            <a:avLst/>
          </a:prstGeom>
          <a:solidFill>
            <a:schemeClr val="accent2"/>
          </a:solidFill>
        </p:spPr>
        <p:txBody>
          <a:bodyPr wrap="square" tIns="108000" rtlCol="0">
            <a:spAutoFit/>
          </a:bodyPr>
          <a:lstStyle/>
          <a:p>
            <a:pPr marL="0" marR="0" lvl="0" indent="0" algn="ctr" defTabSz="914400" rtl="0" eaLnBrk="1" fontAlgn="auto" latinLnBrk="0" hangingPunct="1">
              <a:lnSpc>
                <a:spcPts val="4800"/>
              </a:lnSpc>
              <a:spcBef>
                <a:spcPts val="0"/>
              </a:spcBef>
              <a:spcAft>
                <a:spcPts val="0"/>
              </a:spcAft>
              <a:buClrTx/>
              <a:buSzTx/>
              <a:buFontTx/>
              <a:buNone/>
              <a:tabLst/>
              <a:defRPr/>
            </a:pPr>
            <a:r>
              <a:rPr kumimoji="0" lang="da-DK" sz="4400" b="1" i="0" u="none" strike="noStrike" kern="1200" cap="none" spc="0" normalizeH="0" baseline="0" noProof="0">
                <a:ln>
                  <a:noFill/>
                </a:ln>
                <a:solidFill>
                  <a:prstClr val="white"/>
                </a:solidFill>
                <a:effectLst/>
                <a:uLnTx/>
                <a:uFillTx/>
                <a:latin typeface="+mj-lt"/>
                <a:ea typeface="+mn-ea"/>
                <a:cs typeface="Ramona" pitchFamily="2" charset="0"/>
              </a:rPr>
              <a:t>Let’s work </a:t>
            </a:r>
          </a:p>
          <a:p>
            <a:pPr marL="979488" marR="0" lvl="0" indent="0" algn="ctr" defTabSz="914400" rtl="0" eaLnBrk="1" fontAlgn="auto" latinLnBrk="0" hangingPunct="1">
              <a:lnSpc>
                <a:spcPts val="4800"/>
              </a:lnSpc>
              <a:spcBef>
                <a:spcPts val="0"/>
              </a:spcBef>
              <a:spcAft>
                <a:spcPts val="0"/>
              </a:spcAft>
              <a:buClrTx/>
              <a:buSzTx/>
              <a:buFontTx/>
              <a:buNone/>
              <a:tabLst/>
              <a:defRPr/>
            </a:pPr>
            <a:r>
              <a:rPr kumimoji="0" lang="da-DK" sz="4400" b="1" i="0" u="none" strike="noStrike" kern="1200" cap="none" spc="0" normalizeH="0" baseline="0" noProof="0">
                <a:ln>
                  <a:noFill/>
                </a:ln>
                <a:solidFill>
                  <a:prstClr val="white"/>
                </a:solidFill>
                <a:effectLst/>
                <a:uLnTx/>
                <a:uFillTx/>
                <a:latin typeface="+mj-lt"/>
                <a:ea typeface="+mn-ea"/>
                <a:cs typeface="Ramona" pitchFamily="2" charset="0"/>
              </a:rPr>
              <a:t>together</a:t>
            </a:r>
            <a:endParaRPr kumimoji="0" lang="fr-FR" sz="4400" b="1" i="0" u="none" strike="noStrike" kern="1200" cap="none" spc="0" normalizeH="0" baseline="0" noProof="0">
              <a:ln>
                <a:noFill/>
              </a:ln>
              <a:solidFill>
                <a:prstClr val="white"/>
              </a:solidFill>
              <a:effectLst/>
              <a:uLnTx/>
              <a:uFillTx/>
              <a:latin typeface="+mj-lt"/>
              <a:ea typeface="+mn-ea"/>
              <a:cs typeface="Ramona" pitchFamily="2" charset="0"/>
            </a:endParaRPr>
          </a:p>
        </p:txBody>
      </p:sp>
      <p:sp>
        <p:nvSpPr>
          <p:cNvPr id="3" name="Forme libre : forme 33">
            <a:extLst>
              <a:ext uri="{FF2B5EF4-FFF2-40B4-BE49-F238E27FC236}">
                <a16:creationId xmlns:a16="http://schemas.microsoft.com/office/drawing/2014/main" id="{80D4F1B8-F0E0-FB7B-316C-D6C915B1FC36}"/>
              </a:ext>
            </a:extLst>
          </p:cNvPr>
          <p:cNvSpPr/>
          <p:nvPr/>
        </p:nvSpPr>
        <p:spPr>
          <a:xfrm>
            <a:off x="1157872" y="5170282"/>
            <a:ext cx="630999" cy="279397"/>
          </a:xfrm>
          <a:custGeom>
            <a:avLst/>
            <a:gdLst>
              <a:gd name="connsiteX0" fmla="*/ 38043 w 310291"/>
              <a:gd name="connsiteY0" fmla="*/ 49032 h 88815"/>
              <a:gd name="connsiteX1" fmla="*/ 0 w 310291"/>
              <a:gd name="connsiteY1" fmla="*/ 49032 h 88815"/>
              <a:gd name="connsiteX2" fmla="*/ 214798 w 310291"/>
              <a:gd name="connsiteY2" fmla="*/ 45633 h 88815"/>
              <a:gd name="connsiteX3" fmla="*/ 77046 w 310291"/>
              <a:gd name="connsiteY3" fmla="*/ 45633 h 88815"/>
              <a:gd name="connsiteX4" fmla="*/ 276925 w 310291"/>
              <a:gd name="connsiteY4" fmla="*/ 88816 h 88815"/>
              <a:gd name="connsiteX5" fmla="*/ 158994 w 310291"/>
              <a:gd name="connsiteY5" fmla="*/ 88816 h 88815"/>
              <a:gd name="connsiteX6" fmla="*/ 169840 w 310291"/>
              <a:gd name="connsiteY6" fmla="*/ 0 h 88815"/>
              <a:gd name="connsiteX7" fmla="*/ 310291 w 310291"/>
              <a:gd name="connsiteY7" fmla="*/ 0 h 8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291" h="88815">
                <a:moveTo>
                  <a:pt x="38043" y="49032"/>
                </a:moveTo>
                <a:lnTo>
                  <a:pt x="0" y="49032"/>
                </a:lnTo>
                <a:moveTo>
                  <a:pt x="214798" y="45633"/>
                </a:moveTo>
                <a:lnTo>
                  <a:pt x="77046" y="45633"/>
                </a:lnTo>
                <a:moveTo>
                  <a:pt x="276925" y="88816"/>
                </a:moveTo>
                <a:lnTo>
                  <a:pt x="158994" y="88816"/>
                </a:lnTo>
                <a:moveTo>
                  <a:pt x="169840" y="0"/>
                </a:moveTo>
                <a:lnTo>
                  <a:pt x="310291" y="0"/>
                </a:lnTo>
              </a:path>
            </a:pathLst>
          </a:custGeom>
          <a:noFill/>
          <a:ln w="14196" cap="flat">
            <a:solidFill>
              <a:schemeClr val="accent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4" name="Picture Placeholder 8">
            <a:extLst>
              <a:ext uri="{FF2B5EF4-FFF2-40B4-BE49-F238E27FC236}">
                <a16:creationId xmlns:a16="http://schemas.microsoft.com/office/drawing/2014/main" id="{5ECCA879-6B77-2297-1E83-E16A6256A63D}"/>
              </a:ext>
            </a:extLst>
          </p:cNvPr>
          <p:cNvSpPr>
            <a:spLocks noGrp="1"/>
          </p:cNvSpPr>
          <p:nvPr>
            <p:ph type="pic" sz="quarter" idx="14" hasCustomPrompt="1"/>
          </p:nvPr>
        </p:nvSpPr>
        <p:spPr>
          <a:xfrm>
            <a:off x="6559106" y="-459987"/>
            <a:ext cx="6892234" cy="8395068"/>
          </a:xfrm>
          <a:custGeom>
            <a:avLst/>
            <a:gdLst>
              <a:gd name="connsiteX0" fmla="*/ 2695669 w 6892234"/>
              <a:gd name="connsiteY0" fmla="*/ 3562039 h 8395068"/>
              <a:gd name="connsiteX1" fmla="*/ 3684262 w 6892234"/>
              <a:gd name="connsiteY1" fmla="*/ 3963204 h 8395068"/>
              <a:gd name="connsiteX2" fmla="*/ 5557667 w 6892234"/>
              <a:gd name="connsiteY2" fmla="*/ 5640265 h 8395068"/>
              <a:gd name="connsiteX3" fmla="*/ 5680937 w 6892234"/>
              <a:gd name="connsiteY3" fmla="*/ 7869352 h 8395068"/>
              <a:gd name="connsiteX4" fmla="*/ 3451851 w 6892234"/>
              <a:gd name="connsiteY4" fmla="*/ 7992622 h 8395068"/>
              <a:gd name="connsiteX5" fmla="*/ 1578446 w 6892234"/>
              <a:gd name="connsiteY5" fmla="*/ 6315561 h 8395068"/>
              <a:gd name="connsiteX6" fmla="*/ 1455175 w 6892234"/>
              <a:gd name="connsiteY6" fmla="*/ 4086475 h 8395068"/>
              <a:gd name="connsiteX7" fmla="*/ 2695669 w 6892234"/>
              <a:gd name="connsiteY7" fmla="*/ 3562039 h 8395068"/>
              <a:gd name="connsiteX8" fmla="*/ 5111529 w 6892234"/>
              <a:gd name="connsiteY8" fmla="*/ 3499572 h 8395068"/>
              <a:gd name="connsiteX9" fmla="*/ 5111529 w 6892234"/>
              <a:gd name="connsiteY9" fmla="*/ 3499572 h 8395068"/>
              <a:gd name="connsiteX10" fmla="*/ 5111528 w 6892234"/>
              <a:gd name="connsiteY10" fmla="*/ 3499573 h 8395068"/>
              <a:gd name="connsiteX11" fmla="*/ 5655467 w 6892234"/>
              <a:gd name="connsiteY11" fmla="*/ 3238198 h 8395068"/>
              <a:gd name="connsiteX12" fmla="*/ 6224909 w 6892234"/>
              <a:gd name="connsiteY12" fmla="*/ 3438002 h 8395068"/>
              <a:gd name="connsiteX13" fmla="*/ 6629650 w 6892234"/>
              <a:gd name="connsiteY13" fmla="*/ 3800323 h 8395068"/>
              <a:gd name="connsiteX14" fmla="*/ 6691221 w 6892234"/>
              <a:gd name="connsiteY14" fmla="*/ 4913704 h 8395068"/>
              <a:gd name="connsiteX15" fmla="*/ 6691220 w 6892234"/>
              <a:gd name="connsiteY15" fmla="*/ 4913703 h 8395068"/>
              <a:gd name="connsiteX16" fmla="*/ 5577840 w 6892234"/>
              <a:gd name="connsiteY16" fmla="*/ 4975274 h 8395068"/>
              <a:gd name="connsiteX17" fmla="*/ 5173100 w 6892234"/>
              <a:gd name="connsiteY17" fmla="*/ 4612952 h 8395068"/>
              <a:gd name="connsiteX18" fmla="*/ 5017476 w 6892234"/>
              <a:gd name="connsiteY18" fmla="*/ 3628653 h 8395068"/>
              <a:gd name="connsiteX19" fmla="*/ 5111529 w 6892234"/>
              <a:gd name="connsiteY19" fmla="*/ 3499572 h 8395068"/>
              <a:gd name="connsiteX20" fmla="*/ 5229452 w 6892234"/>
              <a:gd name="connsiteY20" fmla="*/ 3391860 h 8395068"/>
              <a:gd name="connsiteX21" fmla="*/ 5655467 w 6892234"/>
              <a:gd name="connsiteY21" fmla="*/ 3238198 h 8395068"/>
              <a:gd name="connsiteX22" fmla="*/ 4777668 w 6892234"/>
              <a:gd name="connsiteY22" fmla="*/ 3147879 h 8395068"/>
              <a:gd name="connsiteX23" fmla="*/ 4777667 w 6892234"/>
              <a:gd name="connsiteY23" fmla="*/ 3147880 h 8395068"/>
              <a:gd name="connsiteX24" fmla="*/ 4777668 w 6892234"/>
              <a:gd name="connsiteY24" fmla="*/ 3147879 h 8395068"/>
              <a:gd name="connsiteX25" fmla="*/ 654395 w 6892234"/>
              <a:gd name="connsiteY25" fmla="*/ 2558463 h 8395068"/>
              <a:gd name="connsiteX26" fmla="*/ 1154615 w 6892234"/>
              <a:gd name="connsiteY26" fmla="*/ 2733978 h 8395068"/>
              <a:gd name="connsiteX27" fmla="*/ 1155508 w 6892234"/>
              <a:gd name="connsiteY27" fmla="*/ 2734777 h 8395068"/>
              <a:gd name="connsiteX28" fmla="*/ 1209595 w 6892234"/>
              <a:gd name="connsiteY28" fmla="*/ 3712814 h 8395068"/>
              <a:gd name="connsiteX29" fmla="*/ 1209594 w 6892234"/>
              <a:gd name="connsiteY29" fmla="*/ 3712813 h 8395068"/>
              <a:gd name="connsiteX30" fmla="*/ 231557 w 6892234"/>
              <a:gd name="connsiteY30" fmla="*/ 3766900 h 8395068"/>
              <a:gd name="connsiteX31" fmla="*/ 230665 w 6892234"/>
              <a:gd name="connsiteY31" fmla="*/ 3766100 h 8395068"/>
              <a:gd name="connsiteX32" fmla="*/ 93959 w 6892234"/>
              <a:gd name="connsiteY32" fmla="*/ 2901454 h 8395068"/>
              <a:gd name="connsiteX33" fmla="*/ 176578 w 6892234"/>
              <a:gd name="connsiteY33" fmla="*/ 2788064 h 8395068"/>
              <a:gd name="connsiteX34" fmla="*/ 280167 w 6892234"/>
              <a:gd name="connsiteY34" fmla="*/ 2693445 h 8395068"/>
              <a:gd name="connsiteX35" fmla="*/ 654395 w 6892234"/>
              <a:gd name="connsiteY35" fmla="*/ 2558463 h 8395068"/>
              <a:gd name="connsiteX36" fmla="*/ 2600268 w 6892234"/>
              <a:gd name="connsiteY36" fmla="*/ 939 h 8395068"/>
              <a:gd name="connsiteX37" fmla="*/ 3324513 w 6892234"/>
              <a:gd name="connsiteY37" fmla="*/ 294834 h 8395068"/>
              <a:gd name="connsiteX38" fmla="*/ 4687360 w 6892234"/>
              <a:gd name="connsiteY38" fmla="*/ 1514846 h 8395068"/>
              <a:gd name="connsiteX39" fmla="*/ 4852086 w 6892234"/>
              <a:gd name="connsiteY39" fmla="*/ 3055797 h 8395068"/>
              <a:gd name="connsiteX40" fmla="*/ 4777668 w 6892234"/>
              <a:gd name="connsiteY40" fmla="*/ 3147879 h 8395068"/>
              <a:gd name="connsiteX41" fmla="*/ 4694352 w 6892234"/>
              <a:gd name="connsiteY41" fmla="*/ 3231998 h 8395068"/>
              <a:gd name="connsiteX42" fmla="*/ 3144632 w 6892234"/>
              <a:gd name="connsiteY42" fmla="*/ 3238188 h 8395068"/>
              <a:gd name="connsiteX43" fmla="*/ 1781787 w 6892234"/>
              <a:gd name="connsiteY43" fmla="*/ 2018176 h 8395068"/>
              <a:gd name="connsiteX44" fmla="*/ 1691479 w 6892234"/>
              <a:gd name="connsiteY44" fmla="*/ 385141 h 8395068"/>
              <a:gd name="connsiteX45" fmla="*/ 1691478 w 6892234"/>
              <a:gd name="connsiteY45" fmla="*/ 385142 h 8395068"/>
              <a:gd name="connsiteX46" fmla="*/ 2600268 w 6892234"/>
              <a:gd name="connsiteY46" fmla="*/ 939 h 839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92234" h="8395068">
                <a:moveTo>
                  <a:pt x="2695669" y="3562039"/>
                </a:moveTo>
                <a:cubicBezTo>
                  <a:pt x="3049186" y="3576255"/>
                  <a:pt x="3400067" y="3708796"/>
                  <a:pt x="3684262" y="3963204"/>
                </a:cubicBezTo>
                <a:lnTo>
                  <a:pt x="5557667" y="5640265"/>
                </a:lnTo>
                <a:cubicBezTo>
                  <a:pt x="6207251" y="6221771"/>
                  <a:pt x="6262441" y="7219767"/>
                  <a:pt x="5680937" y="7869352"/>
                </a:cubicBezTo>
                <a:cubicBezTo>
                  <a:pt x="5099433" y="8518936"/>
                  <a:pt x="4101437" y="8574126"/>
                  <a:pt x="3451851" y="7992622"/>
                </a:cubicBezTo>
                <a:lnTo>
                  <a:pt x="1578446" y="6315561"/>
                </a:lnTo>
                <a:cubicBezTo>
                  <a:pt x="928861" y="5734055"/>
                  <a:pt x="873671" y="4736059"/>
                  <a:pt x="1455175" y="4086475"/>
                </a:cubicBezTo>
                <a:cubicBezTo>
                  <a:pt x="1782271" y="3721084"/>
                  <a:pt x="2241149" y="3543762"/>
                  <a:pt x="2695669" y="3562039"/>
                </a:cubicBezTo>
                <a:close/>
                <a:moveTo>
                  <a:pt x="5111529" y="3499572"/>
                </a:moveTo>
                <a:lnTo>
                  <a:pt x="5111529" y="3499572"/>
                </a:lnTo>
                <a:lnTo>
                  <a:pt x="5111528" y="3499573"/>
                </a:lnTo>
                <a:close/>
                <a:moveTo>
                  <a:pt x="5655467" y="3238198"/>
                </a:moveTo>
                <a:cubicBezTo>
                  <a:pt x="5856949" y="3227056"/>
                  <a:pt x="6062682" y="3292777"/>
                  <a:pt x="6224909" y="3438002"/>
                </a:cubicBezTo>
                <a:lnTo>
                  <a:pt x="6629650" y="3800323"/>
                </a:lnTo>
                <a:cubicBezTo>
                  <a:pt x="6954104" y="4090773"/>
                  <a:pt x="6981671" y="4589250"/>
                  <a:pt x="6691221" y="4913704"/>
                </a:cubicBezTo>
                <a:lnTo>
                  <a:pt x="6691220" y="4913703"/>
                </a:lnTo>
                <a:cubicBezTo>
                  <a:pt x="6400772" y="5238157"/>
                  <a:pt x="5902294" y="5265724"/>
                  <a:pt x="5577840" y="4975274"/>
                </a:cubicBezTo>
                <a:lnTo>
                  <a:pt x="5173100" y="4612952"/>
                </a:lnTo>
                <a:cubicBezTo>
                  <a:pt x="4889203" y="4358809"/>
                  <a:pt x="4832610" y="3945395"/>
                  <a:pt x="5017476" y="3628653"/>
                </a:cubicBezTo>
                <a:lnTo>
                  <a:pt x="5111529" y="3499572"/>
                </a:lnTo>
                <a:lnTo>
                  <a:pt x="5229452" y="3391860"/>
                </a:lnTo>
                <a:cubicBezTo>
                  <a:pt x="5355635" y="3298147"/>
                  <a:pt x="5504356" y="3246555"/>
                  <a:pt x="5655467" y="3238198"/>
                </a:cubicBezTo>
                <a:close/>
                <a:moveTo>
                  <a:pt x="4777668" y="3147879"/>
                </a:moveTo>
                <a:lnTo>
                  <a:pt x="4777667" y="3147880"/>
                </a:lnTo>
                <a:lnTo>
                  <a:pt x="4777668" y="3147879"/>
                </a:lnTo>
                <a:close/>
                <a:moveTo>
                  <a:pt x="654395" y="2558463"/>
                </a:moveTo>
                <a:cubicBezTo>
                  <a:pt x="831385" y="2548674"/>
                  <a:pt x="1012109" y="2606407"/>
                  <a:pt x="1154615" y="2733978"/>
                </a:cubicBezTo>
                <a:lnTo>
                  <a:pt x="1155508" y="2734777"/>
                </a:lnTo>
                <a:cubicBezTo>
                  <a:pt x="1440522" y="2989920"/>
                  <a:pt x="1464737" y="3427801"/>
                  <a:pt x="1209595" y="3712814"/>
                </a:cubicBezTo>
                <a:lnTo>
                  <a:pt x="1209594" y="3712813"/>
                </a:lnTo>
                <a:cubicBezTo>
                  <a:pt x="954452" y="3997827"/>
                  <a:pt x="516570" y="4022042"/>
                  <a:pt x="231557" y="3766900"/>
                </a:cubicBezTo>
                <a:lnTo>
                  <a:pt x="230665" y="3766100"/>
                </a:lnTo>
                <a:cubicBezTo>
                  <a:pt x="-18721" y="3542850"/>
                  <a:pt x="-68435" y="3179691"/>
                  <a:pt x="93959" y="2901454"/>
                </a:cubicBezTo>
                <a:lnTo>
                  <a:pt x="176578" y="2788064"/>
                </a:lnTo>
                <a:lnTo>
                  <a:pt x="280167" y="2693445"/>
                </a:lnTo>
                <a:cubicBezTo>
                  <a:pt x="391011" y="2611124"/>
                  <a:pt x="521653" y="2565804"/>
                  <a:pt x="654395" y="2558463"/>
                </a:cubicBezTo>
                <a:close/>
                <a:moveTo>
                  <a:pt x="2600268" y="939"/>
                </a:moveTo>
                <a:cubicBezTo>
                  <a:pt x="2859254" y="11353"/>
                  <a:pt x="3116311" y="108453"/>
                  <a:pt x="3324513" y="294834"/>
                </a:cubicBezTo>
                <a:lnTo>
                  <a:pt x="4687360" y="1514846"/>
                </a:lnTo>
                <a:cubicBezTo>
                  <a:pt x="5133505" y="1914233"/>
                  <a:pt x="5196924" y="2581792"/>
                  <a:pt x="4852086" y="3055797"/>
                </a:cubicBezTo>
                <a:lnTo>
                  <a:pt x="4777668" y="3147879"/>
                </a:lnTo>
                <a:lnTo>
                  <a:pt x="4694352" y="3231998"/>
                </a:lnTo>
                <a:cubicBezTo>
                  <a:pt x="4261260" y="3627000"/>
                  <a:pt x="3590778" y="3637574"/>
                  <a:pt x="3144632" y="3238188"/>
                </a:cubicBezTo>
                <a:lnTo>
                  <a:pt x="1781787" y="2018176"/>
                </a:lnTo>
                <a:cubicBezTo>
                  <a:pt x="1305899" y="1592164"/>
                  <a:pt x="1265467" y="861029"/>
                  <a:pt x="1691479" y="385141"/>
                </a:cubicBezTo>
                <a:lnTo>
                  <a:pt x="1691478" y="385142"/>
                </a:lnTo>
                <a:cubicBezTo>
                  <a:pt x="1931110" y="117455"/>
                  <a:pt x="2267285" y="-12451"/>
                  <a:pt x="2600268" y="939"/>
                </a:cubicBezTo>
                <a:close/>
              </a:path>
            </a:pathLst>
          </a:custGeom>
          <a:solidFill>
            <a:schemeClr val="accent2"/>
          </a:solidFill>
          <a:ln>
            <a:noFill/>
          </a:ln>
        </p:spPr>
        <p:txBody>
          <a:bodyPr wrap="square" anchor="ctr" anchorCtr="0">
            <a:noAutofit/>
          </a:bodyPr>
          <a:lstStyle>
            <a:lvl1pPr marL="0" indent="0" algn="ctr">
              <a:buNone/>
              <a:defRPr>
                <a:solidFill>
                  <a:schemeClr val="tx1"/>
                </a:solidFill>
              </a:defRPr>
            </a:lvl1pPr>
          </a:lstStyle>
          <a:p>
            <a:r>
              <a:rPr lang="en-US" err="1"/>
              <a:t>Clic</a:t>
            </a:r>
            <a:r>
              <a:rPr lang="en-US"/>
              <a:t> to Add a picture</a:t>
            </a:r>
            <a:endParaRPr lang="fr-FR"/>
          </a:p>
        </p:txBody>
      </p:sp>
      <p:pic>
        <p:nvPicPr>
          <p:cNvPr id="11" name="Graphic 11">
            <a:extLst>
              <a:ext uri="{FF2B5EF4-FFF2-40B4-BE49-F238E27FC236}">
                <a16:creationId xmlns:a16="http://schemas.microsoft.com/office/drawing/2014/main" id="{2E27A1CA-12AC-3D49-FF41-0615322CDCE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34637" y="1165620"/>
            <a:ext cx="893343" cy="711186"/>
          </a:xfrm>
          <a:prstGeom prst="rect">
            <a:avLst/>
          </a:prstGeom>
        </p:spPr>
      </p:pic>
      <p:pic>
        <p:nvPicPr>
          <p:cNvPr id="5" name="Picture 5">
            <a:extLst>
              <a:ext uri="{FF2B5EF4-FFF2-40B4-BE49-F238E27FC236}">
                <a16:creationId xmlns:a16="http://schemas.microsoft.com/office/drawing/2014/main" id="{C277F6BA-EADE-2520-AD8F-388AEA27913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41039" y="1338366"/>
            <a:ext cx="1434093" cy="365694"/>
          </a:xfrm>
          <a:prstGeom prst="rect">
            <a:avLst/>
          </a:prstGeom>
        </p:spPr>
      </p:pic>
    </p:spTree>
    <p:extLst>
      <p:ext uri="{BB962C8B-B14F-4D97-AF65-F5344CB8AC3E}">
        <p14:creationId xmlns:p14="http://schemas.microsoft.com/office/powerpoint/2010/main" val="2647846451"/>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_Vuota">
    <p:spTree>
      <p:nvGrpSpPr>
        <p:cNvPr id="1" name=""/>
        <p:cNvGrpSpPr/>
        <p:nvPr/>
      </p:nvGrpSpPr>
      <p:grpSpPr>
        <a:xfrm>
          <a:off x="0" y="0"/>
          <a:ext cx="0" cy="0"/>
          <a:chOff x="0" y="0"/>
          <a:chExt cx="0" cy="0"/>
        </a:xfrm>
      </p:grpSpPr>
      <p:cxnSp>
        <p:nvCxnSpPr>
          <p:cNvPr id="5" name="Connettore 1 4">
            <a:extLst>
              <a:ext uri="{FF2B5EF4-FFF2-40B4-BE49-F238E27FC236}">
                <a16:creationId xmlns:a16="http://schemas.microsoft.com/office/drawing/2014/main" id="{9E62D8EF-7CCF-F54C-A481-1111160DB3C1}"/>
              </a:ext>
            </a:extLst>
          </p:cNvPr>
          <p:cNvCxnSpPr/>
          <p:nvPr userDrawn="1"/>
        </p:nvCxnSpPr>
        <p:spPr>
          <a:xfrm>
            <a:off x="939888" y="908720"/>
            <a:ext cx="569500" cy="0"/>
          </a:xfrm>
          <a:prstGeom prst="line">
            <a:avLst/>
          </a:prstGeom>
          <a:noFill/>
          <a:ln w="25400" cap="flat" cmpd="sng" algn="ctr">
            <a:solidFill>
              <a:schemeClr val="tx1"/>
            </a:solidFill>
            <a:prstDash val="solid"/>
            <a:miter lim="800000"/>
          </a:ln>
          <a:effectLst/>
        </p:spPr>
      </p:cxnSp>
      <p:sp>
        <p:nvSpPr>
          <p:cNvPr id="6" name="Titolo 1">
            <a:extLst>
              <a:ext uri="{FF2B5EF4-FFF2-40B4-BE49-F238E27FC236}">
                <a16:creationId xmlns:a16="http://schemas.microsoft.com/office/drawing/2014/main" id="{027E5921-C040-FC46-A256-E449C9827823}"/>
              </a:ext>
            </a:extLst>
          </p:cNvPr>
          <p:cNvSpPr>
            <a:spLocks noGrp="1"/>
          </p:cNvSpPr>
          <p:nvPr>
            <p:ph type="title"/>
          </p:nvPr>
        </p:nvSpPr>
        <p:spPr>
          <a:xfrm>
            <a:off x="838200" y="365125"/>
            <a:ext cx="10515600" cy="636361"/>
          </a:xfrm>
          <a:prstGeom prst="rect">
            <a:avLst/>
          </a:prstGeom>
        </p:spPr>
        <p:txBody>
          <a:bodyPr/>
          <a:lstStyle>
            <a:lvl1pPr>
              <a:defRPr sz="2800" b="1"/>
            </a:lvl1pPr>
          </a:lstStyle>
          <a:p>
            <a:r>
              <a:rPr lang="it-IT"/>
              <a:t>Fare clic per modificare lo stile del titolo dello schema</a:t>
            </a:r>
          </a:p>
        </p:txBody>
      </p:sp>
    </p:spTree>
    <p:extLst>
      <p:ext uri="{BB962C8B-B14F-4D97-AF65-F5344CB8AC3E}">
        <p14:creationId xmlns:p14="http://schemas.microsoft.com/office/powerpoint/2010/main" val="603952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sto con titolo">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91776" y="2426106"/>
            <a:ext cx="11090624" cy="3500039"/>
          </a:xfrm>
          <a:prstGeom prst="rect">
            <a:avLst/>
          </a:prstGeom>
        </p:spPr>
        <p:txBody>
          <a:bodyPr vert="horz" numCol="1"/>
          <a:lstStyle>
            <a:lvl1pPr marL="0" indent="0">
              <a:lnSpc>
                <a:spcPct val="120000"/>
              </a:lnSpc>
              <a:buFontTx/>
              <a:buNone/>
              <a:defRPr sz="1800">
                <a:solidFill>
                  <a:schemeClr val="tx2"/>
                </a:solidFill>
                <a:latin typeface="Roboto" panose="02000000000000000000" pitchFamily="2" charset="0"/>
                <a:ea typeface="Roboto" panose="02000000000000000000" pitchFamily="2" charset="0"/>
                <a:cs typeface="Calibri" panose="020F0502020204030204" pitchFamily="34" charset="0"/>
              </a:defRPr>
            </a:lvl1pPr>
            <a:lvl2pPr marL="609570" indent="0">
              <a:lnSpc>
                <a:spcPct val="200000"/>
              </a:lnSpc>
              <a:buFontTx/>
              <a:buNone/>
              <a:defRPr sz="1600">
                <a:latin typeface="Intro Book"/>
                <a:cs typeface="Intro Book"/>
              </a:defRPr>
            </a:lvl2pPr>
            <a:lvl3pPr marL="1219139" indent="0">
              <a:buFontTx/>
              <a:buNone/>
              <a:defRPr sz="1600">
                <a:latin typeface="Intro Light"/>
                <a:cs typeface="Intro Light"/>
              </a:defRPr>
            </a:lvl3pPr>
            <a:lvl4pPr marL="1828709" indent="0">
              <a:buFontTx/>
              <a:buNone/>
              <a:defRPr sz="1600">
                <a:latin typeface="Intro Light"/>
                <a:cs typeface="Intro Light"/>
              </a:defRPr>
            </a:lvl4pPr>
            <a:lvl5pPr marL="2438278" indent="0">
              <a:buFontTx/>
              <a:buNone/>
              <a:defRPr sz="1600">
                <a:latin typeface="Intro Light"/>
                <a:cs typeface="Intro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Text Placeholder 6"/>
          <p:cNvSpPr>
            <a:spLocks noGrp="1"/>
          </p:cNvSpPr>
          <p:nvPr>
            <p:ph type="body" sz="quarter" idx="13" hasCustomPrompt="1"/>
          </p:nvPr>
        </p:nvSpPr>
        <p:spPr>
          <a:xfrm>
            <a:off x="491776" y="1466131"/>
            <a:ext cx="11090624" cy="495300"/>
          </a:xfrm>
          <a:prstGeom prst="rect">
            <a:avLst/>
          </a:prstGeom>
        </p:spPr>
        <p:txBody>
          <a:bodyPr vert="horz"/>
          <a:lstStyle>
            <a:lvl1pPr marL="0" indent="0">
              <a:buNone/>
              <a:defRPr sz="3700" b="1" i="0">
                <a:solidFill>
                  <a:schemeClr val="tx2"/>
                </a:solidFill>
                <a:latin typeface="Roboto" panose="02000000000000000000" pitchFamily="2" charset="0"/>
                <a:ea typeface="Roboto" panose="02000000000000000000" pitchFamily="2" charset="0"/>
                <a:cs typeface="Roboto" panose="02000000000000000000" pitchFamily="2" charset="0"/>
              </a:defRPr>
            </a:lvl1pPr>
            <a:lvl2pPr marL="609570" indent="0">
              <a:buNone/>
              <a:defRPr sz="2667">
                <a:solidFill>
                  <a:schemeClr val="tx2"/>
                </a:solidFill>
                <a:latin typeface="Optima" panose="02000503060000020004" pitchFamily="2" charset="0"/>
                <a:cs typeface="Calibri" panose="020F0502020204030204" pitchFamily="34" charset="0"/>
              </a:defRPr>
            </a:lvl2pPr>
            <a:lvl3pPr marL="1219139" indent="0">
              <a:buNone/>
              <a:defRPr sz="2667">
                <a:solidFill>
                  <a:schemeClr val="tx2"/>
                </a:solidFill>
                <a:latin typeface="Optima" panose="02000503060000020004" pitchFamily="2" charset="0"/>
                <a:cs typeface="Calibri" panose="020F0502020204030204" pitchFamily="34" charset="0"/>
              </a:defRPr>
            </a:lvl3pPr>
            <a:lvl4pPr marL="1828709" indent="0">
              <a:buNone/>
              <a:defRPr sz="2667">
                <a:solidFill>
                  <a:schemeClr val="tx2"/>
                </a:solidFill>
                <a:latin typeface="Optima" panose="02000503060000020004" pitchFamily="2" charset="0"/>
                <a:cs typeface="Calibri" panose="020F0502020204030204" pitchFamily="34" charset="0"/>
              </a:defRPr>
            </a:lvl4pPr>
            <a:lvl5pPr marL="2438278" indent="0">
              <a:buNone/>
              <a:defRPr sz="2667">
                <a:solidFill>
                  <a:schemeClr val="tx2"/>
                </a:solidFill>
                <a:latin typeface="Optima" panose="02000503060000020004" pitchFamily="2" charset="0"/>
                <a:cs typeface="Calibri" panose="020F0502020204030204" pitchFamily="34" charset="0"/>
              </a:defRPr>
            </a:lvl5pPr>
          </a:lstStyle>
          <a:p>
            <a:pPr lvl="0"/>
            <a:r>
              <a:rPr lang="it-IT"/>
              <a:t>Click to </a:t>
            </a:r>
            <a:r>
              <a:rPr lang="it-IT" err="1"/>
              <a:t>edit</a:t>
            </a:r>
            <a:r>
              <a:rPr lang="it-IT"/>
              <a:t> Master text </a:t>
            </a:r>
            <a:r>
              <a:rPr lang="it-IT" err="1"/>
              <a:t>styles</a:t>
            </a:r>
            <a:endParaRPr lang="it-IT"/>
          </a:p>
        </p:txBody>
      </p:sp>
      <p:sp>
        <p:nvSpPr>
          <p:cNvPr id="9" name="Title Placeholder 1">
            <a:extLst>
              <a:ext uri="{FF2B5EF4-FFF2-40B4-BE49-F238E27FC236}">
                <a16:creationId xmlns:a16="http://schemas.microsoft.com/office/drawing/2014/main" id="{7F4E17E5-F93D-A140-8EA0-81172BF6F084}"/>
              </a:ext>
            </a:extLst>
          </p:cNvPr>
          <p:cNvSpPr>
            <a:spLocks noGrp="1"/>
          </p:cNvSpPr>
          <p:nvPr>
            <p:ph type="title"/>
          </p:nvPr>
        </p:nvSpPr>
        <p:spPr>
          <a:xfrm>
            <a:off x="760959" y="318875"/>
            <a:ext cx="9162701" cy="373476"/>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5">
            <a:extLst>
              <a:ext uri="{FF2B5EF4-FFF2-40B4-BE49-F238E27FC236}">
                <a16:creationId xmlns:a16="http://schemas.microsoft.com/office/drawing/2014/main" id="{F45834B9-2FEB-434E-BAD2-C9959D242D40}"/>
              </a:ext>
            </a:extLst>
          </p:cNvPr>
          <p:cNvSpPr>
            <a:spLocks noGrp="1" noChangeAspect="1"/>
          </p:cNvSpPr>
          <p:nvPr>
            <p:ph type="sldNum" sz="quarter" idx="4"/>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lvl1pPr algn="ctr">
              <a:defRPr sz="1200" b="0">
                <a:solidFill>
                  <a:schemeClr val="accent1"/>
                </a:solidFill>
                <a:latin typeface="Roboto" panose="02000000000000000000" pitchFamily="2" charset="0"/>
                <a:ea typeface="Roboto" panose="02000000000000000000" pitchFamily="2" charset="0"/>
                <a:cs typeface="Calibri" panose="020F0502020204030204" pitchFamily="34" charset="0"/>
              </a:defRPr>
            </a:lvl1pPr>
          </a:lstStyle>
          <a:p>
            <a:fld id="{7C82378E-73BB-5342-A055-56BDFDE9791A}" type="slidenum">
              <a:rPr lang="en-US" smtClean="0"/>
              <a:pPr/>
              <a:t>‹N›</a:t>
            </a:fld>
            <a:endParaRPr lang="en-US"/>
          </a:p>
        </p:txBody>
      </p:sp>
    </p:spTree>
    <p:extLst>
      <p:ext uri="{BB962C8B-B14F-4D97-AF65-F5344CB8AC3E}">
        <p14:creationId xmlns:p14="http://schemas.microsoft.com/office/powerpoint/2010/main" val="3946464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image" Target="../media/image6.emf"/><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6.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image" Target="../media/image8.svg"/><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image" Target="../media/image7.png"/><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image" Target="../media/image6.emf"/><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6.emf"/><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image" Target="../media/image26.emf"/><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oleObject" Target="../embeddings/oleObject1.bin"/><Relationship Id="rId5" Type="http://schemas.openxmlformats.org/officeDocument/2006/relationships/slideLayout" Target="../slideLayouts/slideLayout64.xml"/><Relationship Id="rId10" Type="http://schemas.openxmlformats.org/officeDocument/2006/relationships/tags" Target="../tags/tag2.xml"/><Relationship Id="rId4" Type="http://schemas.openxmlformats.org/officeDocument/2006/relationships/slideLayout" Target="../slideLayouts/slideLayout6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image" Target="../media/image6.emf"/><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theme" Target="../theme/theme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image" Target="../media/image27.svg"/><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21FC434-5E09-764C-9DDE-6D962F231882}"/>
              </a:ext>
            </a:extLst>
          </p:cNvPr>
          <p:cNvSpPr/>
          <p:nvPr/>
        </p:nvSpPr>
        <p:spPr>
          <a:xfrm>
            <a:off x="0" y="0"/>
            <a:ext cx="12192000" cy="6858000"/>
          </a:xfrm>
          <a:prstGeom prst="rect">
            <a:avLst/>
          </a:prstGeom>
          <a:gradFill flip="none" rotWithShape="1">
            <a:gsLst>
              <a:gs pos="0">
                <a:schemeClr val="accent1"/>
              </a:gs>
              <a:gs pos="100000">
                <a:srgbClr val="0059A6"/>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sz="2400"/>
          </a:p>
        </p:txBody>
      </p:sp>
    </p:spTree>
    <p:extLst>
      <p:ext uri="{BB962C8B-B14F-4D97-AF65-F5344CB8AC3E}">
        <p14:creationId xmlns:p14="http://schemas.microsoft.com/office/powerpoint/2010/main" val="360355637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Lst>
  <p:txStyles>
    <p:titleStyle>
      <a:lvl1pPr algn="l" defTabSz="609570" rtl="0" eaLnBrk="1" latinLnBrk="0" hangingPunct="1">
        <a:spcBef>
          <a:spcPct val="0"/>
        </a:spcBef>
        <a:buNone/>
        <a:defRPr sz="3333" kern="1200">
          <a:solidFill>
            <a:schemeClr val="tx1"/>
          </a:solidFill>
          <a:latin typeface="Intro Book"/>
          <a:ea typeface="+mj-ea"/>
          <a:cs typeface="Intro Book"/>
        </a:defRPr>
      </a:lvl1pPr>
    </p:titleStyle>
    <p:bodyStyle>
      <a:lvl1pPr marL="457177" indent="-457177" algn="l" defTabSz="609570" rtl="0" eaLnBrk="1" latinLnBrk="0" hangingPunct="1">
        <a:spcBef>
          <a:spcPct val="20000"/>
        </a:spcBef>
        <a:buFont typeface="Arial"/>
        <a:buChar char="•"/>
        <a:defRPr sz="4267" kern="1200">
          <a:solidFill>
            <a:schemeClr val="tx1"/>
          </a:solidFill>
          <a:latin typeface="Intro Book"/>
          <a:ea typeface="+mn-ea"/>
          <a:cs typeface="Intro Book"/>
        </a:defRPr>
      </a:lvl1pPr>
      <a:lvl2pPr marL="990551" indent="-380982" algn="l" defTabSz="609570" rtl="0" eaLnBrk="1" latinLnBrk="0" hangingPunct="1">
        <a:spcBef>
          <a:spcPct val="20000"/>
        </a:spcBef>
        <a:buFont typeface="Arial"/>
        <a:buChar char="–"/>
        <a:defRPr sz="3733" kern="1200">
          <a:solidFill>
            <a:schemeClr val="tx1"/>
          </a:solidFill>
          <a:latin typeface="Intro Book"/>
          <a:ea typeface="+mn-ea"/>
          <a:cs typeface="Intro Book"/>
        </a:defRPr>
      </a:lvl2pPr>
      <a:lvl3pPr marL="1523923" indent="-304784" algn="l" defTabSz="609570" rtl="0" eaLnBrk="1" latinLnBrk="0" hangingPunct="1">
        <a:spcBef>
          <a:spcPct val="20000"/>
        </a:spcBef>
        <a:buFont typeface="Arial"/>
        <a:buChar char="•"/>
        <a:defRPr sz="3200" kern="1200">
          <a:solidFill>
            <a:schemeClr val="tx1"/>
          </a:solidFill>
          <a:latin typeface="Intro Book"/>
          <a:ea typeface="+mn-ea"/>
          <a:cs typeface="Intro Book"/>
        </a:defRPr>
      </a:lvl3pPr>
      <a:lvl4pPr marL="2133493" indent="-304784" algn="l" defTabSz="609570" rtl="0" eaLnBrk="1" latinLnBrk="0" hangingPunct="1">
        <a:spcBef>
          <a:spcPct val="20000"/>
        </a:spcBef>
        <a:buFont typeface="Arial"/>
        <a:buChar char="–"/>
        <a:defRPr sz="2667" kern="1200">
          <a:solidFill>
            <a:schemeClr val="tx1"/>
          </a:solidFill>
          <a:latin typeface="Intro Book"/>
          <a:ea typeface="+mn-ea"/>
          <a:cs typeface="Intro Book"/>
        </a:defRPr>
      </a:lvl4pPr>
      <a:lvl5pPr marL="2743063" indent="-304784" algn="l" defTabSz="609570" rtl="0" eaLnBrk="1" latinLnBrk="0" hangingPunct="1">
        <a:spcBef>
          <a:spcPct val="20000"/>
        </a:spcBef>
        <a:buFont typeface="Arial"/>
        <a:buChar char="»"/>
        <a:defRPr sz="2667" kern="1200">
          <a:solidFill>
            <a:schemeClr val="tx1"/>
          </a:solidFill>
          <a:latin typeface="Intro Book"/>
          <a:ea typeface="+mn-ea"/>
          <a:cs typeface="Intro Book"/>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1"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D6ECB05-832A-454F-844F-F7C604CED00B}"/>
              </a:ext>
            </a:extLst>
          </p:cNvPr>
          <p:cNvSpPr>
            <a:spLocks noGrp="1" noChangeAspect="1"/>
          </p:cNvSpPr>
          <p:nvPr>
            <p:ph type="sldNum" sz="quarter" idx="4"/>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lvl1pPr algn="ctr">
              <a:defRPr sz="1200" b="0">
                <a:solidFill>
                  <a:schemeClr val="accent1"/>
                </a:solidFill>
                <a:latin typeface="Roboto" panose="02000000000000000000" pitchFamily="2" charset="0"/>
                <a:ea typeface="Roboto" panose="02000000000000000000" pitchFamily="2" charset="0"/>
                <a:cs typeface="Calibri" panose="020F0502020204030204" pitchFamily="34" charset="0"/>
              </a:defRPr>
            </a:lvl1pPr>
          </a:lstStyle>
          <a:p>
            <a:fld id="{7C82378E-73BB-5342-A055-56BDFDE9791A}" type="slidenum">
              <a:rPr lang="en-US" smtClean="0"/>
              <a:pPr/>
              <a:t>‹N›</a:t>
            </a:fld>
            <a:endParaRPr lang="en-US"/>
          </a:p>
        </p:txBody>
      </p:sp>
      <p:sp>
        <p:nvSpPr>
          <p:cNvPr id="9" name="Title Placeholder 1">
            <a:extLst>
              <a:ext uri="{FF2B5EF4-FFF2-40B4-BE49-F238E27FC236}">
                <a16:creationId xmlns:a16="http://schemas.microsoft.com/office/drawing/2014/main" id="{A04A5E09-29BF-4A48-BA29-E7FEE9273493}"/>
              </a:ext>
            </a:extLst>
          </p:cNvPr>
          <p:cNvSpPr>
            <a:spLocks noGrp="1"/>
          </p:cNvSpPr>
          <p:nvPr>
            <p:ph type="title"/>
          </p:nvPr>
        </p:nvSpPr>
        <p:spPr>
          <a:xfrm>
            <a:off x="780837" y="318875"/>
            <a:ext cx="9162701" cy="373476"/>
          </a:xfrm>
          <a:prstGeom prst="rect">
            <a:avLst/>
          </a:prstGeom>
        </p:spPr>
        <p:txBody>
          <a:bodyPr vert="horz" lIns="91440" tIns="45720" rIns="91440" bIns="45720" rtlCol="0" anchor="ctr">
            <a:noAutofit/>
          </a:bodyPr>
          <a:lstStyle/>
          <a:p>
            <a:r>
              <a:rPr lang="en-US"/>
              <a:t>Click to edit Master title style</a:t>
            </a:r>
          </a:p>
        </p:txBody>
      </p:sp>
      <p:sp>
        <p:nvSpPr>
          <p:cNvPr id="10" name="Rectangle 9">
            <a:extLst>
              <a:ext uri="{FF2B5EF4-FFF2-40B4-BE49-F238E27FC236}">
                <a16:creationId xmlns:a16="http://schemas.microsoft.com/office/drawing/2014/main" id="{06F3F244-46FC-EA48-B734-A03726FA6761}"/>
              </a:ext>
            </a:extLst>
          </p:cNvPr>
          <p:cNvSpPr/>
          <p:nvPr/>
        </p:nvSpPr>
        <p:spPr>
          <a:xfrm>
            <a:off x="564930" y="573893"/>
            <a:ext cx="196029" cy="50400"/>
          </a:xfrm>
          <a:prstGeom prst="rect">
            <a:avLst/>
          </a:prstGeom>
          <a:solidFill>
            <a:schemeClr val="accent3"/>
          </a:solidFill>
          <a:ln>
            <a:noFill/>
          </a:ln>
          <a:effectLst>
            <a:outerShdw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a:p>
        </p:txBody>
      </p:sp>
      <p:pic>
        <p:nvPicPr>
          <p:cNvPr id="7" name="Picture 6">
            <a:extLst>
              <a:ext uri="{FF2B5EF4-FFF2-40B4-BE49-F238E27FC236}">
                <a16:creationId xmlns:a16="http://schemas.microsoft.com/office/drawing/2014/main" id="{39F917DA-5312-6647-BA61-57511FD72F74}"/>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0359796" y="345413"/>
            <a:ext cx="1256470" cy="320400"/>
          </a:xfrm>
          <a:prstGeom prst="rect">
            <a:avLst/>
          </a:prstGeom>
        </p:spPr>
      </p:pic>
      <p:sp>
        <p:nvSpPr>
          <p:cNvPr id="8" name="CasellaDiTesto 3">
            <a:extLst>
              <a:ext uri="{FF2B5EF4-FFF2-40B4-BE49-F238E27FC236}">
                <a16:creationId xmlns:a16="http://schemas.microsoft.com/office/drawing/2014/main" id="{13D1C90B-A230-4123-9FB4-E5E067EB4CFA}"/>
              </a:ext>
            </a:extLst>
          </p:cNvPr>
          <p:cNvSpPr txBox="1"/>
          <p:nvPr/>
        </p:nvSpPr>
        <p:spPr>
          <a:xfrm>
            <a:off x="4780287" y="6518719"/>
            <a:ext cx="2635658" cy="276999"/>
          </a:xfrm>
          <a:prstGeom prst="rect">
            <a:avLst/>
          </a:prstGeom>
          <a:noFill/>
        </p:spPr>
        <p:txBody>
          <a:bodyPr wrap="none" rtlCol="0">
            <a:spAutoFit/>
          </a:bodyPr>
          <a:ls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it-IT" sz="1200">
                <a:solidFill>
                  <a:schemeClr val="tx2">
                    <a:lumMod val="40000"/>
                    <a:lumOff val="60000"/>
                  </a:schemeClr>
                </a:solidFill>
              </a:rPr>
              <a:t>© 2025 ABI Lab. </a:t>
            </a:r>
            <a:r>
              <a:rPr lang="it-IT" sz="1200" err="1">
                <a:solidFill>
                  <a:schemeClr val="tx2">
                    <a:lumMod val="40000"/>
                    <a:lumOff val="60000"/>
                  </a:schemeClr>
                </a:solidFill>
              </a:rPr>
              <a:t>All</a:t>
            </a:r>
            <a:r>
              <a:rPr lang="it-IT" sz="1200">
                <a:solidFill>
                  <a:schemeClr val="tx2">
                    <a:lumMod val="40000"/>
                    <a:lumOff val="60000"/>
                  </a:schemeClr>
                </a:solidFill>
              </a:rPr>
              <a:t> </a:t>
            </a:r>
            <a:r>
              <a:rPr lang="it-IT" sz="1200" err="1">
                <a:solidFill>
                  <a:schemeClr val="tx2">
                    <a:lumMod val="40000"/>
                    <a:lumOff val="60000"/>
                  </a:schemeClr>
                </a:solidFill>
              </a:rPr>
              <a:t>rights</a:t>
            </a:r>
            <a:r>
              <a:rPr lang="it-IT" sz="1200">
                <a:solidFill>
                  <a:schemeClr val="tx2">
                    <a:lumMod val="40000"/>
                    <a:lumOff val="60000"/>
                  </a:schemeClr>
                </a:solidFill>
              </a:rPr>
              <a:t> </a:t>
            </a:r>
            <a:r>
              <a:rPr lang="it-IT" sz="1200" err="1">
                <a:solidFill>
                  <a:schemeClr val="tx2">
                    <a:lumMod val="40000"/>
                    <a:lumOff val="60000"/>
                  </a:schemeClr>
                </a:solidFill>
              </a:rPr>
              <a:t>reserved</a:t>
            </a:r>
            <a:r>
              <a:rPr lang="it-IT" sz="1200">
                <a:solidFill>
                  <a:schemeClr val="tx2"/>
                </a:solidFill>
              </a:rPr>
              <a:t>.</a:t>
            </a:r>
          </a:p>
        </p:txBody>
      </p:sp>
    </p:spTree>
    <p:extLst>
      <p:ext uri="{BB962C8B-B14F-4D97-AF65-F5344CB8AC3E}">
        <p14:creationId xmlns:p14="http://schemas.microsoft.com/office/powerpoint/2010/main" val="66912034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47" r:id="rId16"/>
    <p:sldLayoutId id="2147483860" r:id="rId17"/>
  </p:sldLayoutIdLst>
  <p:hf hdr="0" dt="0"/>
  <p:txStyles>
    <p:titleStyle>
      <a:lvl1pPr algn="l" defTabSz="609570" rtl="0" eaLnBrk="1" latinLnBrk="0" hangingPunct="1">
        <a:spcBef>
          <a:spcPct val="0"/>
        </a:spcBef>
        <a:buNone/>
        <a:defRPr sz="2800" b="1" i="0" kern="1200" spc="0" baseline="0">
          <a:solidFill>
            <a:srgbClr val="00427C"/>
          </a:solidFill>
          <a:latin typeface="Roboto" panose="02000000000000000000" pitchFamily="2" charset="0"/>
          <a:ea typeface="Roboto" panose="02000000000000000000" pitchFamily="2" charset="0"/>
          <a:cs typeface="Calibri" panose="020F0502020204030204" pitchFamily="34" charset="0"/>
        </a:defRPr>
      </a:lvl1pPr>
    </p:titleStyle>
    <p:bodyStyle>
      <a:lvl1pPr marL="457177" indent="-457177" algn="l" defTabSz="609570" rtl="0" eaLnBrk="1" latinLnBrk="0" hangingPunct="1">
        <a:spcBef>
          <a:spcPct val="20000"/>
        </a:spcBef>
        <a:buFont typeface="Arial"/>
        <a:buChar char="•"/>
        <a:defRPr sz="4267" kern="1200">
          <a:solidFill>
            <a:schemeClr val="tx1"/>
          </a:solidFill>
          <a:latin typeface="+mn-lt"/>
          <a:ea typeface="+mn-ea"/>
          <a:cs typeface="+mn-cs"/>
        </a:defRPr>
      </a:lvl1pPr>
      <a:lvl2pPr marL="990551" indent="-380982" algn="l" defTabSz="609570" rtl="0" eaLnBrk="1" latinLnBrk="0" hangingPunct="1">
        <a:spcBef>
          <a:spcPct val="20000"/>
        </a:spcBef>
        <a:buFont typeface="Arial"/>
        <a:buChar char="–"/>
        <a:defRPr sz="3733" kern="1200">
          <a:solidFill>
            <a:schemeClr val="tx1"/>
          </a:solidFill>
          <a:latin typeface="+mn-lt"/>
          <a:ea typeface="+mn-ea"/>
          <a:cs typeface="+mn-cs"/>
        </a:defRPr>
      </a:lvl2pPr>
      <a:lvl3pPr marL="1523923" indent="-304784" algn="l" defTabSz="609570" rtl="0" eaLnBrk="1" latinLnBrk="0" hangingPunct="1">
        <a:spcBef>
          <a:spcPct val="20000"/>
        </a:spcBef>
        <a:buFont typeface="Arial"/>
        <a:buChar char="•"/>
        <a:defRPr sz="3200" kern="1200">
          <a:solidFill>
            <a:schemeClr val="tx1"/>
          </a:solidFill>
          <a:latin typeface="+mn-lt"/>
          <a:ea typeface="+mn-ea"/>
          <a:cs typeface="+mn-cs"/>
        </a:defRPr>
      </a:lvl3pPr>
      <a:lvl4pPr marL="2133493" indent="-304784" algn="l" defTabSz="609570" rtl="0" eaLnBrk="1" latinLnBrk="0" hangingPunct="1">
        <a:spcBef>
          <a:spcPct val="20000"/>
        </a:spcBef>
        <a:buFont typeface="Arial"/>
        <a:buChar char="–"/>
        <a:defRPr sz="2667" kern="1200">
          <a:solidFill>
            <a:schemeClr val="tx1"/>
          </a:solidFill>
          <a:latin typeface="+mn-lt"/>
          <a:ea typeface="+mn-ea"/>
          <a:cs typeface="+mn-cs"/>
        </a:defRPr>
      </a:lvl4pPr>
      <a:lvl5pPr marL="2743063" indent="-304784" algn="l" defTabSz="609570" rtl="0" eaLnBrk="1" latinLnBrk="0" hangingPunct="1">
        <a:spcBef>
          <a:spcPct val="20000"/>
        </a:spcBef>
        <a:buFont typeface="Arial"/>
        <a:buChar char="»"/>
        <a:defRPr sz="2667"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1"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D6ECB05-832A-454F-844F-F7C604CED00B}"/>
              </a:ext>
            </a:extLst>
          </p:cNvPr>
          <p:cNvSpPr>
            <a:spLocks noGrp="1" noChangeAspect="1"/>
          </p:cNvSpPr>
          <p:nvPr>
            <p:ph type="sldNum" sz="quarter" idx="4"/>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lvl1pPr algn="ctr">
              <a:defRPr sz="1200" b="0">
                <a:solidFill>
                  <a:schemeClr val="accent1"/>
                </a:solidFill>
                <a:latin typeface="Roboto" panose="02000000000000000000" pitchFamily="2" charset="0"/>
                <a:ea typeface="Roboto" panose="02000000000000000000" pitchFamily="2" charset="0"/>
                <a:cs typeface="Calibri" panose="020F0502020204030204" pitchFamily="34" charset="0"/>
              </a:defRPr>
            </a:lvl1pPr>
          </a:lstStyle>
          <a:p>
            <a:fld id="{7C82378E-73BB-5342-A055-56BDFDE9791A}" type="slidenum">
              <a:rPr lang="en-US" smtClean="0"/>
              <a:pPr/>
              <a:t>‹N›</a:t>
            </a:fld>
            <a:endParaRPr lang="en-US"/>
          </a:p>
        </p:txBody>
      </p:sp>
      <p:sp>
        <p:nvSpPr>
          <p:cNvPr id="9" name="Title Placeholder 1">
            <a:extLst>
              <a:ext uri="{FF2B5EF4-FFF2-40B4-BE49-F238E27FC236}">
                <a16:creationId xmlns:a16="http://schemas.microsoft.com/office/drawing/2014/main" id="{A04A5E09-29BF-4A48-BA29-E7FEE9273493}"/>
              </a:ext>
            </a:extLst>
          </p:cNvPr>
          <p:cNvSpPr>
            <a:spLocks noGrp="1"/>
          </p:cNvSpPr>
          <p:nvPr>
            <p:ph type="title"/>
          </p:nvPr>
        </p:nvSpPr>
        <p:spPr>
          <a:xfrm>
            <a:off x="780837" y="318875"/>
            <a:ext cx="9162701" cy="373476"/>
          </a:xfrm>
          <a:prstGeom prst="rect">
            <a:avLst/>
          </a:prstGeom>
        </p:spPr>
        <p:txBody>
          <a:bodyPr vert="horz" lIns="91440" tIns="45720" rIns="91440" bIns="45720" rtlCol="0" anchor="ctr">
            <a:noAutofit/>
          </a:bodyPr>
          <a:lstStyle/>
          <a:p>
            <a:r>
              <a:rPr lang="en-US"/>
              <a:t>Click to edit Master title style</a:t>
            </a:r>
          </a:p>
        </p:txBody>
      </p:sp>
      <p:sp>
        <p:nvSpPr>
          <p:cNvPr id="10" name="Rectangle 9">
            <a:extLst>
              <a:ext uri="{FF2B5EF4-FFF2-40B4-BE49-F238E27FC236}">
                <a16:creationId xmlns:a16="http://schemas.microsoft.com/office/drawing/2014/main" id="{06F3F244-46FC-EA48-B734-A03726FA6761}"/>
              </a:ext>
            </a:extLst>
          </p:cNvPr>
          <p:cNvSpPr/>
          <p:nvPr/>
        </p:nvSpPr>
        <p:spPr>
          <a:xfrm>
            <a:off x="564930" y="573893"/>
            <a:ext cx="196029" cy="50400"/>
          </a:xfrm>
          <a:prstGeom prst="rect">
            <a:avLst/>
          </a:prstGeom>
          <a:solidFill>
            <a:schemeClr val="accent3"/>
          </a:solidFill>
          <a:ln>
            <a:noFill/>
          </a:ln>
          <a:effectLst>
            <a:outerShdw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a:p>
        </p:txBody>
      </p:sp>
      <p:pic>
        <p:nvPicPr>
          <p:cNvPr id="7" name="Picture 6">
            <a:extLst>
              <a:ext uri="{FF2B5EF4-FFF2-40B4-BE49-F238E27FC236}">
                <a16:creationId xmlns:a16="http://schemas.microsoft.com/office/drawing/2014/main" id="{39F917DA-5312-6647-BA61-57511FD72F74}"/>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0359796" y="345413"/>
            <a:ext cx="1256470" cy="320400"/>
          </a:xfrm>
          <a:prstGeom prst="rect">
            <a:avLst/>
          </a:prstGeom>
        </p:spPr>
      </p:pic>
      <p:sp>
        <p:nvSpPr>
          <p:cNvPr id="8" name="CasellaDiTesto 3">
            <a:extLst>
              <a:ext uri="{FF2B5EF4-FFF2-40B4-BE49-F238E27FC236}">
                <a16:creationId xmlns:a16="http://schemas.microsoft.com/office/drawing/2014/main" id="{13D1C90B-A230-4123-9FB4-E5E067EB4CFA}"/>
              </a:ext>
            </a:extLst>
          </p:cNvPr>
          <p:cNvSpPr txBox="1"/>
          <p:nvPr/>
        </p:nvSpPr>
        <p:spPr>
          <a:xfrm>
            <a:off x="4780287" y="6518719"/>
            <a:ext cx="2631426" cy="276999"/>
          </a:xfrm>
          <a:prstGeom prst="rect">
            <a:avLst/>
          </a:prstGeom>
          <a:noFill/>
        </p:spPr>
        <p:txBody>
          <a:bodyPr wrap="none" rtlCol="0">
            <a:spAutoFit/>
          </a:bodyPr>
          <a:ls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it-IT" sz="1200">
                <a:solidFill>
                  <a:schemeClr val="tx2">
                    <a:lumMod val="40000"/>
                    <a:lumOff val="60000"/>
                  </a:schemeClr>
                </a:solidFill>
              </a:rPr>
              <a:t>© 2021 ABI Lab. </a:t>
            </a:r>
            <a:r>
              <a:rPr lang="it-IT" sz="1200" err="1">
                <a:solidFill>
                  <a:schemeClr val="tx2">
                    <a:lumMod val="40000"/>
                    <a:lumOff val="60000"/>
                  </a:schemeClr>
                </a:solidFill>
              </a:rPr>
              <a:t>All</a:t>
            </a:r>
            <a:r>
              <a:rPr lang="it-IT" sz="1200">
                <a:solidFill>
                  <a:schemeClr val="tx2">
                    <a:lumMod val="40000"/>
                    <a:lumOff val="60000"/>
                  </a:schemeClr>
                </a:solidFill>
              </a:rPr>
              <a:t> </a:t>
            </a:r>
            <a:r>
              <a:rPr lang="it-IT" sz="1200" err="1">
                <a:solidFill>
                  <a:schemeClr val="tx2">
                    <a:lumMod val="40000"/>
                    <a:lumOff val="60000"/>
                  </a:schemeClr>
                </a:solidFill>
              </a:rPr>
              <a:t>rights</a:t>
            </a:r>
            <a:r>
              <a:rPr lang="it-IT" sz="1200">
                <a:solidFill>
                  <a:schemeClr val="tx2">
                    <a:lumMod val="40000"/>
                    <a:lumOff val="60000"/>
                  </a:schemeClr>
                </a:solidFill>
              </a:rPr>
              <a:t> </a:t>
            </a:r>
            <a:r>
              <a:rPr lang="it-IT" sz="1200" err="1">
                <a:solidFill>
                  <a:schemeClr val="tx2">
                    <a:lumMod val="40000"/>
                    <a:lumOff val="60000"/>
                  </a:schemeClr>
                </a:solidFill>
              </a:rPr>
              <a:t>reserved</a:t>
            </a:r>
            <a:r>
              <a:rPr lang="it-IT" sz="1200">
                <a:solidFill>
                  <a:schemeClr val="tx2"/>
                </a:solidFill>
              </a:rPr>
              <a:t>.</a:t>
            </a:r>
          </a:p>
        </p:txBody>
      </p:sp>
    </p:spTree>
    <p:extLst>
      <p:ext uri="{BB962C8B-B14F-4D97-AF65-F5344CB8AC3E}">
        <p14:creationId xmlns:p14="http://schemas.microsoft.com/office/powerpoint/2010/main" val="417667104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Lst>
  <p:hf hdr="0" dt="0"/>
  <p:txStyles>
    <p:titleStyle>
      <a:lvl1pPr algn="l" defTabSz="609570" rtl="0" eaLnBrk="1" latinLnBrk="0" hangingPunct="1">
        <a:spcBef>
          <a:spcPct val="0"/>
        </a:spcBef>
        <a:buNone/>
        <a:defRPr sz="2800" b="1" i="0" kern="1200" spc="0" baseline="0">
          <a:solidFill>
            <a:srgbClr val="00427C"/>
          </a:solidFill>
          <a:latin typeface="Roboto" panose="02000000000000000000" pitchFamily="2" charset="0"/>
          <a:ea typeface="Roboto" panose="02000000000000000000" pitchFamily="2" charset="0"/>
          <a:cs typeface="Calibri" panose="020F0502020204030204" pitchFamily="34" charset="0"/>
        </a:defRPr>
      </a:lvl1pPr>
    </p:titleStyle>
    <p:bodyStyle>
      <a:lvl1pPr marL="457177" indent="-457177" algn="l" defTabSz="609570" rtl="0" eaLnBrk="1" latinLnBrk="0" hangingPunct="1">
        <a:spcBef>
          <a:spcPct val="20000"/>
        </a:spcBef>
        <a:buFont typeface="Arial"/>
        <a:buChar char="•"/>
        <a:defRPr sz="4267" kern="1200">
          <a:solidFill>
            <a:schemeClr val="tx1"/>
          </a:solidFill>
          <a:latin typeface="+mn-lt"/>
          <a:ea typeface="+mn-ea"/>
          <a:cs typeface="+mn-cs"/>
        </a:defRPr>
      </a:lvl1pPr>
      <a:lvl2pPr marL="990551" indent="-380982" algn="l" defTabSz="609570" rtl="0" eaLnBrk="1" latinLnBrk="0" hangingPunct="1">
        <a:spcBef>
          <a:spcPct val="20000"/>
        </a:spcBef>
        <a:buFont typeface="Arial"/>
        <a:buChar char="–"/>
        <a:defRPr sz="3733" kern="1200">
          <a:solidFill>
            <a:schemeClr val="tx1"/>
          </a:solidFill>
          <a:latin typeface="+mn-lt"/>
          <a:ea typeface="+mn-ea"/>
          <a:cs typeface="+mn-cs"/>
        </a:defRPr>
      </a:lvl2pPr>
      <a:lvl3pPr marL="1523923" indent="-304784" algn="l" defTabSz="609570" rtl="0" eaLnBrk="1" latinLnBrk="0" hangingPunct="1">
        <a:spcBef>
          <a:spcPct val="20000"/>
        </a:spcBef>
        <a:buFont typeface="Arial"/>
        <a:buChar char="•"/>
        <a:defRPr sz="3200" kern="1200">
          <a:solidFill>
            <a:schemeClr val="tx1"/>
          </a:solidFill>
          <a:latin typeface="+mn-lt"/>
          <a:ea typeface="+mn-ea"/>
          <a:cs typeface="+mn-cs"/>
        </a:defRPr>
      </a:lvl3pPr>
      <a:lvl4pPr marL="2133493" indent="-304784" algn="l" defTabSz="609570" rtl="0" eaLnBrk="1" latinLnBrk="0" hangingPunct="1">
        <a:spcBef>
          <a:spcPct val="20000"/>
        </a:spcBef>
        <a:buFont typeface="Arial"/>
        <a:buChar char="–"/>
        <a:defRPr sz="2667" kern="1200">
          <a:solidFill>
            <a:schemeClr val="tx1"/>
          </a:solidFill>
          <a:latin typeface="+mn-lt"/>
          <a:ea typeface="+mn-ea"/>
          <a:cs typeface="+mn-cs"/>
        </a:defRPr>
      </a:lvl4pPr>
      <a:lvl5pPr marL="2743063" indent="-304784" algn="l" defTabSz="609570" rtl="0" eaLnBrk="1" latinLnBrk="0" hangingPunct="1">
        <a:spcBef>
          <a:spcPct val="20000"/>
        </a:spcBef>
        <a:buFont typeface="Arial"/>
        <a:buChar char="»"/>
        <a:defRPr sz="2667"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1"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Freeform: Shape 41">
            <a:extLst>
              <a:ext uri="{FF2B5EF4-FFF2-40B4-BE49-F238E27FC236}">
                <a16:creationId xmlns:a16="http://schemas.microsoft.com/office/drawing/2014/main" id="{C13CA592-F5F1-8118-6D9A-118BDE188A74}"/>
              </a:ext>
            </a:extLst>
          </p:cNvPr>
          <p:cNvSpPr/>
          <p:nvPr/>
        </p:nvSpPr>
        <p:spPr>
          <a:xfrm>
            <a:off x="0" y="0"/>
            <a:ext cx="12192000" cy="6858000"/>
          </a:xfrm>
          <a:custGeom>
            <a:avLst/>
            <a:gdLst>
              <a:gd name="connsiteX0" fmla="*/ 0 w 12192000"/>
              <a:gd name="connsiteY0" fmla="*/ 0 h 6858000"/>
              <a:gd name="connsiteX1" fmla="*/ 127321 w 12192000"/>
              <a:gd name="connsiteY1" fmla="*/ 0 h 6858000"/>
              <a:gd name="connsiteX2" fmla="*/ 127321 w 12192000"/>
              <a:gd name="connsiteY2" fmla="*/ 6361264 h 6858000"/>
              <a:gd name="connsiteX3" fmla="*/ 369414 w 12192000"/>
              <a:gd name="connsiteY3" fmla="*/ 6603357 h 6858000"/>
              <a:gd name="connsiteX4" fmla="*/ 12192000 w 12192000"/>
              <a:gd name="connsiteY4" fmla="*/ 6603357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7321" y="0"/>
                </a:lnTo>
                <a:lnTo>
                  <a:pt x="127321" y="6361264"/>
                </a:lnTo>
                <a:cubicBezTo>
                  <a:pt x="127321" y="6494968"/>
                  <a:pt x="235710" y="6603357"/>
                  <a:pt x="369414" y="6603357"/>
                </a:cubicBezTo>
                <a:lnTo>
                  <a:pt x="12192000" y="6603357"/>
                </a:lnTo>
                <a:lnTo>
                  <a:pt x="12192000"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6" name="TextBox 4">
            <a:extLst>
              <a:ext uri="{FF2B5EF4-FFF2-40B4-BE49-F238E27FC236}">
                <a16:creationId xmlns:a16="http://schemas.microsoft.com/office/drawing/2014/main" id="{912D3F6B-A9FC-7C47-7535-84F0A0902200}"/>
              </a:ext>
            </a:extLst>
          </p:cNvPr>
          <p:cNvSpPr txBox="1"/>
          <p:nvPr/>
        </p:nvSpPr>
        <p:spPr>
          <a:xfrm>
            <a:off x="3862053" y="6641342"/>
            <a:ext cx="4644216" cy="215444"/>
          </a:xfrm>
          <a:prstGeom prst="rect">
            <a:avLst/>
          </a:prstGeom>
          <a:noFill/>
        </p:spPr>
        <p:txBody>
          <a:bodyPr wrap="square" rtlCol="0" anchor="ctr">
            <a:spAutoFit/>
          </a:bodyPr>
          <a:lstStyle/>
          <a:p>
            <a:pPr algn="ctr">
              <a:lnSpc>
                <a:spcPct val="100000"/>
              </a:lnSpc>
            </a:pPr>
            <a:r>
              <a:rPr lang="en-US" sz="800">
                <a:solidFill>
                  <a:schemeClr val="tx2"/>
                </a:solidFill>
                <a:latin typeface="Dreaming Outloud Pro" panose="03050502040302030504" pitchFamily="66" charset="0"/>
                <a:cs typeface="Dreaming Outloud Pro" panose="03050502040302030504" pitchFamily="66" charset="0"/>
              </a:rPr>
              <a:t>BVA DOXA</a:t>
            </a:r>
          </a:p>
        </p:txBody>
      </p:sp>
      <p:sp>
        <p:nvSpPr>
          <p:cNvPr id="32" name="Espace réservé du titre 23">
            <a:extLst>
              <a:ext uri="{FF2B5EF4-FFF2-40B4-BE49-F238E27FC236}">
                <a16:creationId xmlns:a16="http://schemas.microsoft.com/office/drawing/2014/main" id="{DAE184AE-0BA8-8C12-E1B7-B2CACD26B524}"/>
              </a:ext>
            </a:extLst>
          </p:cNvPr>
          <p:cNvSpPr>
            <a:spLocks noGrp="1"/>
          </p:cNvSpPr>
          <p:nvPr>
            <p:ph type="title"/>
          </p:nvPr>
        </p:nvSpPr>
        <p:spPr>
          <a:xfrm>
            <a:off x="432560" y="189100"/>
            <a:ext cx="9244173" cy="878702"/>
          </a:xfrm>
          <a:prstGeom prst="rect">
            <a:avLst/>
          </a:prstGeom>
        </p:spPr>
        <p:txBody>
          <a:bodyPr wrap="square" anchor="t" anchorCtr="0">
            <a:spAutoFit/>
          </a:bodyPr>
          <a:lstStyle/>
          <a:p>
            <a:pPr marL="0" lvl="0"/>
            <a:r>
              <a:rPr lang="fr-FR" err="1"/>
              <a:t>Modificare</a:t>
            </a:r>
            <a:r>
              <a:rPr lang="fr-FR"/>
              <a:t> lo </a:t>
            </a:r>
            <a:r>
              <a:rPr lang="fr-FR" err="1"/>
              <a:t>stile</a:t>
            </a:r>
            <a:r>
              <a:rPr lang="fr-FR"/>
              <a:t> </a:t>
            </a:r>
            <a:r>
              <a:rPr lang="fr-FR" err="1"/>
              <a:t>del</a:t>
            </a:r>
            <a:r>
              <a:rPr lang="fr-FR"/>
              <a:t> </a:t>
            </a:r>
            <a:r>
              <a:rPr lang="fr-FR" err="1"/>
              <a:t>titolo</a:t>
            </a:r>
            <a:r>
              <a:rPr lang="fr-FR"/>
              <a:t>
</a:t>
            </a:r>
          </a:p>
        </p:txBody>
      </p:sp>
      <p:sp>
        <p:nvSpPr>
          <p:cNvPr id="33" name="Espace réservé du texte 24">
            <a:extLst>
              <a:ext uri="{FF2B5EF4-FFF2-40B4-BE49-F238E27FC236}">
                <a16:creationId xmlns:a16="http://schemas.microsoft.com/office/drawing/2014/main" id="{FE9A313B-BBF3-DDCE-A100-687506D29EAD}"/>
              </a:ext>
            </a:extLst>
          </p:cNvPr>
          <p:cNvSpPr>
            <a:spLocks noGrp="1"/>
          </p:cNvSpPr>
          <p:nvPr>
            <p:ph type="body" idx="1"/>
          </p:nvPr>
        </p:nvSpPr>
        <p:spPr>
          <a:xfrm>
            <a:off x="432480" y="678359"/>
            <a:ext cx="9244173" cy="713016"/>
          </a:xfrm>
          <a:prstGeom prst="rect">
            <a:avLst/>
          </a:prstGeom>
        </p:spPr>
        <p:txBody>
          <a:bodyPr vert="horz" wrap="square" lIns="91440" tIns="45720" rIns="91440" bIns="45720" rtlCol="0" anchor="t">
            <a:spAutoFit/>
          </a:bodyPr>
          <a:lstStyle/>
          <a:p>
            <a:pPr lvl="0">
              <a:lnSpc>
                <a:spcPct val="100000"/>
              </a:lnSpc>
              <a:buNone/>
            </a:pPr>
            <a:r>
              <a:rPr lang="fr-FR"/>
              <a:t>Fare clic per </a:t>
            </a:r>
            <a:r>
              <a:rPr lang="fr-FR" err="1"/>
              <a:t>modificare</a:t>
            </a:r>
            <a:r>
              <a:rPr lang="fr-FR"/>
              <a:t> </a:t>
            </a:r>
            <a:r>
              <a:rPr lang="fr-FR" err="1"/>
              <a:t>gli</a:t>
            </a:r>
            <a:r>
              <a:rPr lang="fr-FR"/>
              <a:t> </a:t>
            </a:r>
            <a:r>
              <a:rPr lang="fr-FR" err="1"/>
              <a:t>stili</a:t>
            </a:r>
            <a:r>
              <a:rPr lang="fr-FR"/>
              <a:t> </a:t>
            </a:r>
            <a:r>
              <a:rPr lang="fr-FR" err="1"/>
              <a:t>del</a:t>
            </a:r>
            <a:r>
              <a:rPr lang="fr-FR"/>
              <a:t> </a:t>
            </a:r>
            <a:r>
              <a:rPr lang="fr-FR" err="1"/>
              <a:t>testo</a:t>
            </a:r>
            <a:r>
              <a:rPr lang="fr-FR"/>
              <a:t> </a:t>
            </a:r>
            <a:r>
              <a:rPr lang="fr-FR" err="1"/>
              <a:t>della</a:t>
            </a:r>
            <a:r>
              <a:rPr lang="fr-FR"/>
              <a:t> </a:t>
            </a:r>
            <a:r>
              <a:rPr lang="fr-FR" err="1"/>
              <a:t>maschera</a:t>
            </a:r>
            <a:r>
              <a:rPr lang="fr-FR"/>
              <a:t>
</a:t>
            </a:r>
          </a:p>
        </p:txBody>
      </p:sp>
      <p:sp>
        <p:nvSpPr>
          <p:cNvPr id="7" name="Slide Number Placeholder 5">
            <a:extLst>
              <a:ext uri="{FF2B5EF4-FFF2-40B4-BE49-F238E27FC236}">
                <a16:creationId xmlns:a16="http://schemas.microsoft.com/office/drawing/2014/main" id="{0DA23AD0-17FD-8B78-1CE8-3969E382FB69}"/>
              </a:ext>
            </a:extLst>
          </p:cNvPr>
          <p:cNvSpPr txBox="1">
            <a:spLocks/>
          </p:cNvSpPr>
          <p:nvPr/>
        </p:nvSpPr>
        <p:spPr>
          <a:xfrm>
            <a:off x="11766550" y="6580485"/>
            <a:ext cx="374307" cy="328295"/>
          </a:xfrm>
          <a:prstGeom prst="rect">
            <a:avLst/>
          </a:prstGeom>
        </p:spPr>
        <p:txBody>
          <a:bodyPr anchor="ctr"/>
          <a:lstStyle>
            <a:defPPr>
              <a:defRPr lang="fr-FR"/>
            </a:defPPr>
            <a:lvl1pPr>
              <a:defRPr sz="800">
                <a:latin typeface="Dreaming Outloud Pro" panose="03050502040302030504" pitchFamily="66" charset="0"/>
                <a:cs typeface="Dreaming Outloud Pro" panose="03050502040302030504" pitchFamily="66"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1A290D8D-6BA0-418D-AFED-C65293F70DA0}" type="slidenum">
              <a:rPr lang="en-US" smtClean="0"/>
              <a:pPr lvl="0"/>
              <a:t>‹N›</a:t>
            </a:fld>
            <a:endParaRPr lang="en-US"/>
          </a:p>
        </p:txBody>
      </p:sp>
      <p:pic>
        <p:nvPicPr>
          <p:cNvPr id="2" name="Picture 5">
            <a:extLst>
              <a:ext uri="{FF2B5EF4-FFF2-40B4-BE49-F238E27FC236}">
                <a16:creationId xmlns:a16="http://schemas.microsoft.com/office/drawing/2014/main" id="{F3B4DCC2-B982-09CB-ACE3-62FA88761B79}"/>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10532391" y="228736"/>
            <a:ext cx="847059" cy="216000"/>
          </a:xfrm>
          <a:prstGeom prst="rect">
            <a:avLst/>
          </a:prstGeom>
        </p:spPr>
      </p:pic>
      <p:pic>
        <p:nvPicPr>
          <p:cNvPr id="3" name="Graphic 13">
            <a:extLst>
              <a:ext uri="{FF2B5EF4-FFF2-40B4-BE49-F238E27FC236}">
                <a16:creationId xmlns:a16="http://schemas.microsoft.com/office/drawing/2014/main" id="{E7D0899A-C53B-164D-FEBC-5FC9218781C5}"/>
              </a:ext>
            </a:extLst>
          </p:cNvPr>
          <p:cNvPicPr>
            <a:picLocks noChangeAspect="1"/>
          </p:cNvPicPr>
          <p:nvPr userDrawn="1"/>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11591747" y="132997"/>
            <a:ext cx="511846" cy="407478"/>
          </a:xfrm>
          <a:prstGeom prst="rect">
            <a:avLst/>
          </a:prstGeom>
        </p:spPr>
      </p:pic>
    </p:spTree>
    <p:extLst>
      <p:ext uri="{BB962C8B-B14F-4D97-AF65-F5344CB8AC3E}">
        <p14:creationId xmlns:p14="http://schemas.microsoft.com/office/powerpoint/2010/main" val="376392151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9" r:id="rId20"/>
    <p:sldLayoutId id="2147483770" r:id="rId21"/>
  </p:sldLayoutIdLst>
  <p:hf hdr="0"/>
  <p:txStyles>
    <p:titleStyle>
      <a:lvl1pPr algn="l" defTabSz="914400" rtl="0" eaLnBrk="1" latinLnBrk="0" hangingPunct="1">
        <a:lnSpc>
          <a:spcPct val="90000"/>
        </a:lnSpc>
        <a:spcBef>
          <a:spcPct val="0"/>
        </a:spcBef>
        <a:buNone/>
        <a:defRPr lang="fr-FR" sz="2800" b="1" kern="1200" cap="none" baseline="0" dirty="0" smtClean="0">
          <a:solidFill>
            <a:schemeClr val="tx2"/>
          </a:solidFill>
          <a:latin typeface="Tenorite"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1600" kern="1200" dirty="0" smtClean="0">
          <a:solidFill>
            <a:schemeClr val="accent2"/>
          </a:solidFill>
          <a:latin typeface="Dreaming Outloud Pro" panose="03050502040302030504" pitchFamily="66" charset="0"/>
          <a:ea typeface="+mn-ea"/>
          <a:cs typeface="Dreaming Outloud Pro" panose="03050502040302030504" pitchFamily="66"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fr-FR"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8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a:extLst>
              <a:ext uri="{FF2B5EF4-FFF2-40B4-BE49-F238E27FC236}">
                <a16:creationId xmlns:a16="http://schemas.microsoft.com/office/drawing/2014/main" id="{7AFC8D92-35A7-4C39-B57B-5AC9D29F2EB2}"/>
              </a:ext>
            </a:extLst>
          </p:cNvPr>
          <p:cNvGraphicFramePr>
            <a:graphicFrameLocks noChangeAspect="1"/>
          </p:cNvGraphicFramePr>
          <p:nvPr userDrawn="1">
            <p:custDataLst>
              <p:tags r:id="rId10"/>
            </p:custDataLst>
            <p:extLst>
              <p:ext uri="{D42A27DB-BD31-4B8C-83A1-F6EECF244321}">
                <p14:modId xmlns:p14="http://schemas.microsoft.com/office/powerpoint/2010/main" val="1172553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11" imgW="396" imgH="396" progId="TCLayout.ActiveDocument.1">
                  <p:embed/>
                </p:oleObj>
              </mc:Choice>
              <mc:Fallback>
                <p:oleObj name="Diapositiva think-cell" r:id="rId11" imgW="396" imgH="396" progId="TCLayout.ActiveDocument.1">
                  <p:embed/>
                  <p:pic>
                    <p:nvPicPr>
                      <p:cNvPr id="4" name="Oggetto 3" hidden="1">
                        <a:extLst>
                          <a:ext uri="{FF2B5EF4-FFF2-40B4-BE49-F238E27FC236}">
                            <a16:creationId xmlns:a16="http://schemas.microsoft.com/office/drawing/2014/main" id="{7AFC8D92-35A7-4C39-B57B-5AC9D29F2EB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780837" y="318875"/>
            <a:ext cx="9162701" cy="373476"/>
          </a:xfrm>
          <a:prstGeom prst="rect">
            <a:avLst/>
          </a:prstGeom>
        </p:spPr>
        <p:txBody>
          <a:bodyPr vert="horz" lIns="91440" tIns="45720" rIns="91440" bIns="45720" rtlCol="0" anchor="ctr">
            <a:noAutofit/>
          </a:bodyPr>
          <a:lstStyle/>
          <a:p>
            <a:r>
              <a:rPr lang="it-IT"/>
              <a:t>Click to </a:t>
            </a:r>
            <a:r>
              <a:rPr lang="it-IT" err="1"/>
              <a:t>edit</a:t>
            </a:r>
            <a:r>
              <a:rPr lang="it-IT"/>
              <a:t> Master </a:t>
            </a:r>
            <a:r>
              <a:rPr lang="it-IT" err="1"/>
              <a:t>title</a:t>
            </a:r>
            <a:r>
              <a:rPr lang="it-IT"/>
              <a:t> style</a:t>
            </a:r>
            <a:endParaRPr lang="en-US"/>
          </a:p>
        </p:txBody>
      </p:sp>
      <p:sp>
        <p:nvSpPr>
          <p:cNvPr id="6" name="Rectangle 5">
            <a:extLst>
              <a:ext uri="{FF2B5EF4-FFF2-40B4-BE49-F238E27FC236}">
                <a16:creationId xmlns:a16="http://schemas.microsoft.com/office/drawing/2014/main" id="{4559026D-84CC-6140-8C86-6E7A3859EB12}"/>
              </a:ext>
            </a:extLst>
          </p:cNvPr>
          <p:cNvSpPr/>
          <p:nvPr userDrawn="1"/>
        </p:nvSpPr>
        <p:spPr>
          <a:xfrm>
            <a:off x="564930" y="573893"/>
            <a:ext cx="196029" cy="50400"/>
          </a:xfrm>
          <a:prstGeom prst="rect">
            <a:avLst/>
          </a:prstGeom>
          <a:solidFill>
            <a:schemeClr val="accent3"/>
          </a:solidFill>
          <a:ln>
            <a:noFill/>
          </a:ln>
          <a:effectLst>
            <a:outerShdw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a:p>
        </p:txBody>
      </p:sp>
      <p:pic>
        <p:nvPicPr>
          <p:cNvPr id="7" name="Picture 6">
            <a:extLst>
              <a:ext uri="{FF2B5EF4-FFF2-40B4-BE49-F238E27FC236}">
                <a16:creationId xmlns:a16="http://schemas.microsoft.com/office/drawing/2014/main" id="{2D9936B5-BE64-9843-9E06-54688E69D534}"/>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359796" y="345413"/>
            <a:ext cx="1256470" cy="320400"/>
          </a:xfrm>
          <a:prstGeom prst="rect">
            <a:avLst/>
          </a:prstGeom>
        </p:spPr>
      </p:pic>
      <p:sp>
        <p:nvSpPr>
          <p:cNvPr id="8" name="CasellaDiTesto 7">
            <a:extLst>
              <a:ext uri="{FF2B5EF4-FFF2-40B4-BE49-F238E27FC236}">
                <a16:creationId xmlns:a16="http://schemas.microsoft.com/office/drawing/2014/main" id="{6C609CBE-009A-4C48-A3F4-7EEC35D74B82}"/>
              </a:ext>
            </a:extLst>
          </p:cNvPr>
          <p:cNvSpPr txBox="1"/>
          <p:nvPr userDrawn="1"/>
        </p:nvSpPr>
        <p:spPr>
          <a:xfrm>
            <a:off x="47328" y="6614604"/>
            <a:ext cx="2220480" cy="246221"/>
          </a:xfrm>
          <a:prstGeom prst="rect">
            <a:avLst/>
          </a:prstGeom>
          <a:noFill/>
        </p:spPr>
        <p:txBody>
          <a:bodyPr wrap="none" rtlCol="0">
            <a:spAutoFit/>
          </a:bodyPr>
          <a:lstStyle/>
          <a:p>
            <a:pPr algn="l"/>
            <a:r>
              <a:rPr lang="it-IT" sz="1000">
                <a:solidFill>
                  <a:schemeClr val="tx2">
                    <a:lumMod val="40000"/>
                    <a:lumOff val="60000"/>
                  </a:schemeClr>
                </a:solidFill>
              </a:rPr>
              <a:t>© 2021 ABI Lab. </a:t>
            </a:r>
            <a:r>
              <a:rPr lang="it-IT" sz="1000" kern="1200" err="1">
                <a:solidFill>
                  <a:schemeClr val="tx2">
                    <a:lumMod val="40000"/>
                    <a:lumOff val="60000"/>
                  </a:schemeClr>
                </a:solidFill>
                <a:latin typeface="+mn-lt"/>
                <a:ea typeface="+mn-ea"/>
                <a:cs typeface="+mn-cs"/>
              </a:rPr>
              <a:t>All</a:t>
            </a:r>
            <a:r>
              <a:rPr lang="it-IT" sz="1000" kern="1200">
                <a:solidFill>
                  <a:schemeClr val="tx2">
                    <a:lumMod val="40000"/>
                    <a:lumOff val="60000"/>
                  </a:schemeClr>
                </a:solidFill>
                <a:latin typeface="+mn-lt"/>
                <a:ea typeface="+mn-ea"/>
                <a:cs typeface="+mn-cs"/>
              </a:rPr>
              <a:t> </a:t>
            </a:r>
            <a:r>
              <a:rPr lang="it-IT" sz="1000" kern="1200" err="1">
                <a:solidFill>
                  <a:schemeClr val="tx2">
                    <a:lumMod val="40000"/>
                    <a:lumOff val="60000"/>
                  </a:schemeClr>
                </a:solidFill>
                <a:latin typeface="+mn-lt"/>
                <a:ea typeface="+mn-ea"/>
                <a:cs typeface="+mn-cs"/>
              </a:rPr>
              <a:t>rights</a:t>
            </a:r>
            <a:r>
              <a:rPr lang="it-IT" sz="1000" kern="1200">
                <a:solidFill>
                  <a:schemeClr val="tx2">
                    <a:lumMod val="40000"/>
                    <a:lumOff val="60000"/>
                  </a:schemeClr>
                </a:solidFill>
                <a:latin typeface="+mn-lt"/>
                <a:ea typeface="+mn-ea"/>
                <a:cs typeface="+mn-cs"/>
              </a:rPr>
              <a:t> </a:t>
            </a:r>
            <a:r>
              <a:rPr lang="it-IT" sz="1000" kern="1200" err="1">
                <a:solidFill>
                  <a:schemeClr val="tx2">
                    <a:lumMod val="40000"/>
                    <a:lumOff val="60000"/>
                  </a:schemeClr>
                </a:solidFill>
                <a:latin typeface="+mn-lt"/>
                <a:ea typeface="+mn-ea"/>
                <a:cs typeface="+mn-cs"/>
              </a:rPr>
              <a:t>reserved</a:t>
            </a:r>
            <a:r>
              <a:rPr lang="it-IT" sz="1000" kern="1200">
                <a:solidFill>
                  <a:schemeClr val="tx2">
                    <a:lumMod val="40000"/>
                    <a:lumOff val="60000"/>
                  </a:schemeClr>
                </a:solidFill>
                <a:latin typeface="+mn-lt"/>
                <a:ea typeface="+mn-ea"/>
                <a:cs typeface="+mn-cs"/>
              </a:rPr>
              <a:t>.</a:t>
            </a:r>
          </a:p>
        </p:txBody>
      </p:sp>
    </p:spTree>
    <p:extLst>
      <p:ext uri="{BB962C8B-B14F-4D97-AF65-F5344CB8AC3E}">
        <p14:creationId xmlns:p14="http://schemas.microsoft.com/office/powerpoint/2010/main" val="3013841827"/>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4" r:id="rId8"/>
  </p:sldLayoutIdLst>
  <p:hf hdr="0" dt="0"/>
  <p:txStyles>
    <p:titleStyle>
      <a:lvl1pPr algn="l" defTabSz="609570" rtl="0" eaLnBrk="1" latinLnBrk="0" hangingPunct="1">
        <a:spcBef>
          <a:spcPct val="0"/>
        </a:spcBef>
        <a:buNone/>
        <a:defRPr sz="2800" b="1" i="0" kern="1200" spc="0" baseline="0">
          <a:solidFill>
            <a:srgbClr val="00427C"/>
          </a:solidFill>
          <a:latin typeface="Roboto" panose="02000000000000000000" pitchFamily="2" charset="0"/>
          <a:ea typeface="Roboto" panose="02000000000000000000" pitchFamily="2" charset="0"/>
          <a:cs typeface="Calibri" panose="020F0502020204030204" pitchFamily="34" charset="0"/>
        </a:defRPr>
      </a:lvl1pPr>
    </p:titleStyle>
    <p:bodyStyle>
      <a:lvl1pPr marL="457177" indent="-457177" algn="l" defTabSz="609570" rtl="0" eaLnBrk="1" latinLnBrk="0" hangingPunct="1">
        <a:spcBef>
          <a:spcPct val="20000"/>
        </a:spcBef>
        <a:buFont typeface="Arial"/>
        <a:buChar char="•"/>
        <a:defRPr sz="4267" kern="1200">
          <a:solidFill>
            <a:schemeClr val="tx1"/>
          </a:solidFill>
          <a:latin typeface="+mn-lt"/>
          <a:ea typeface="+mn-ea"/>
          <a:cs typeface="+mn-cs"/>
        </a:defRPr>
      </a:lvl1pPr>
      <a:lvl2pPr marL="990551" indent="-380982" algn="l" defTabSz="609570" rtl="0" eaLnBrk="1" latinLnBrk="0" hangingPunct="1">
        <a:spcBef>
          <a:spcPct val="20000"/>
        </a:spcBef>
        <a:buFont typeface="Arial"/>
        <a:buChar char="–"/>
        <a:defRPr sz="3733" kern="1200">
          <a:solidFill>
            <a:schemeClr val="tx1"/>
          </a:solidFill>
          <a:latin typeface="+mn-lt"/>
          <a:ea typeface="+mn-ea"/>
          <a:cs typeface="+mn-cs"/>
        </a:defRPr>
      </a:lvl2pPr>
      <a:lvl3pPr marL="1523923" indent="-304784" algn="l" defTabSz="609570" rtl="0" eaLnBrk="1" latinLnBrk="0" hangingPunct="1">
        <a:spcBef>
          <a:spcPct val="20000"/>
        </a:spcBef>
        <a:buFont typeface="Arial"/>
        <a:buChar char="•"/>
        <a:defRPr sz="3200" kern="1200">
          <a:solidFill>
            <a:schemeClr val="tx1"/>
          </a:solidFill>
          <a:latin typeface="+mn-lt"/>
          <a:ea typeface="+mn-ea"/>
          <a:cs typeface="+mn-cs"/>
        </a:defRPr>
      </a:lvl3pPr>
      <a:lvl4pPr marL="2133493" indent="-304784" algn="l" defTabSz="609570" rtl="0" eaLnBrk="1" latinLnBrk="0" hangingPunct="1">
        <a:spcBef>
          <a:spcPct val="20000"/>
        </a:spcBef>
        <a:buFont typeface="Arial"/>
        <a:buChar char="–"/>
        <a:defRPr sz="2667" kern="1200">
          <a:solidFill>
            <a:schemeClr val="tx1"/>
          </a:solidFill>
          <a:latin typeface="+mn-lt"/>
          <a:ea typeface="+mn-ea"/>
          <a:cs typeface="+mn-cs"/>
        </a:defRPr>
      </a:lvl4pPr>
      <a:lvl5pPr marL="2743063" indent="-304784" algn="l" defTabSz="609570" rtl="0" eaLnBrk="1" latinLnBrk="0" hangingPunct="1">
        <a:spcBef>
          <a:spcPct val="20000"/>
        </a:spcBef>
        <a:buFont typeface="Arial"/>
        <a:buChar char="»"/>
        <a:defRPr sz="2667"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1"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48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Freeform: Shape 41">
            <a:extLst>
              <a:ext uri="{FF2B5EF4-FFF2-40B4-BE49-F238E27FC236}">
                <a16:creationId xmlns:a16="http://schemas.microsoft.com/office/drawing/2014/main" id="{C13CA592-F5F1-8118-6D9A-118BDE188A74}"/>
              </a:ext>
            </a:extLst>
          </p:cNvPr>
          <p:cNvSpPr/>
          <p:nvPr/>
        </p:nvSpPr>
        <p:spPr>
          <a:xfrm>
            <a:off x="0" y="0"/>
            <a:ext cx="12192000" cy="6858000"/>
          </a:xfrm>
          <a:custGeom>
            <a:avLst/>
            <a:gdLst>
              <a:gd name="connsiteX0" fmla="*/ 0 w 12192000"/>
              <a:gd name="connsiteY0" fmla="*/ 0 h 6858000"/>
              <a:gd name="connsiteX1" fmla="*/ 127321 w 12192000"/>
              <a:gd name="connsiteY1" fmla="*/ 0 h 6858000"/>
              <a:gd name="connsiteX2" fmla="*/ 127321 w 12192000"/>
              <a:gd name="connsiteY2" fmla="*/ 6361264 h 6858000"/>
              <a:gd name="connsiteX3" fmla="*/ 369414 w 12192000"/>
              <a:gd name="connsiteY3" fmla="*/ 6603357 h 6858000"/>
              <a:gd name="connsiteX4" fmla="*/ 12192000 w 12192000"/>
              <a:gd name="connsiteY4" fmla="*/ 6603357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7321" y="0"/>
                </a:lnTo>
                <a:lnTo>
                  <a:pt x="127321" y="6361264"/>
                </a:lnTo>
                <a:cubicBezTo>
                  <a:pt x="127321" y="6494968"/>
                  <a:pt x="235710" y="6603357"/>
                  <a:pt x="369414" y="6603357"/>
                </a:cubicBezTo>
                <a:lnTo>
                  <a:pt x="12192000" y="6603357"/>
                </a:lnTo>
                <a:lnTo>
                  <a:pt x="12192000"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6" name="TextBox 4">
            <a:extLst>
              <a:ext uri="{FF2B5EF4-FFF2-40B4-BE49-F238E27FC236}">
                <a16:creationId xmlns:a16="http://schemas.microsoft.com/office/drawing/2014/main" id="{912D3F6B-A9FC-7C47-7535-84F0A0902200}"/>
              </a:ext>
            </a:extLst>
          </p:cNvPr>
          <p:cNvSpPr txBox="1"/>
          <p:nvPr/>
        </p:nvSpPr>
        <p:spPr>
          <a:xfrm>
            <a:off x="3862053" y="6641342"/>
            <a:ext cx="4644216" cy="215444"/>
          </a:xfrm>
          <a:prstGeom prst="rect">
            <a:avLst/>
          </a:prstGeom>
          <a:noFill/>
        </p:spPr>
        <p:txBody>
          <a:bodyPr wrap="square" rtlCol="0" anchor="ctr">
            <a:spAutoFit/>
          </a:bodyPr>
          <a:lstStyle/>
          <a:p>
            <a:pPr algn="ctr">
              <a:lnSpc>
                <a:spcPct val="100000"/>
              </a:lnSpc>
            </a:pPr>
            <a:r>
              <a:rPr lang="en-US" sz="800">
                <a:solidFill>
                  <a:schemeClr val="tx2"/>
                </a:solidFill>
                <a:latin typeface="Dreaming Outloud Pro" panose="03050502040302030504" pitchFamily="66" charset="0"/>
                <a:cs typeface="Dreaming Outloud Pro" panose="03050502040302030504" pitchFamily="66" charset="0"/>
              </a:rPr>
              <a:t>DOXA</a:t>
            </a:r>
          </a:p>
        </p:txBody>
      </p:sp>
      <p:sp>
        <p:nvSpPr>
          <p:cNvPr id="32" name="Espace réservé du titre 23">
            <a:extLst>
              <a:ext uri="{FF2B5EF4-FFF2-40B4-BE49-F238E27FC236}">
                <a16:creationId xmlns:a16="http://schemas.microsoft.com/office/drawing/2014/main" id="{DAE184AE-0BA8-8C12-E1B7-B2CACD26B524}"/>
              </a:ext>
            </a:extLst>
          </p:cNvPr>
          <p:cNvSpPr>
            <a:spLocks noGrp="1"/>
          </p:cNvSpPr>
          <p:nvPr>
            <p:ph type="title"/>
          </p:nvPr>
        </p:nvSpPr>
        <p:spPr>
          <a:xfrm>
            <a:off x="432560" y="189100"/>
            <a:ext cx="9244173" cy="878702"/>
          </a:xfrm>
          <a:prstGeom prst="rect">
            <a:avLst/>
          </a:prstGeom>
        </p:spPr>
        <p:txBody>
          <a:bodyPr wrap="square" anchor="t" anchorCtr="0">
            <a:spAutoFit/>
          </a:bodyPr>
          <a:lstStyle/>
          <a:p>
            <a:pPr marL="0" lvl="0"/>
            <a:r>
              <a:rPr lang="fr-FR" err="1"/>
              <a:t>Modificare</a:t>
            </a:r>
            <a:r>
              <a:rPr lang="fr-FR"/>
              <a:t> lo </a:t>
            </a:r>
            <a:r>
              <a:rPr lang="fr-FR" err="1"/>
              <a:t>stile</a:t>
            </a:r>
            <a:r>
              <a:rPr lang="fr-FR"/>
              <a:t> </a:t>
            </a:r>
            <a:r>
              <a:rPr lang="fr-FR" err="1"/>
              <a:t>del</a:t>
            </a:r>
            <a:r>
              <a:rPr lang="fr-FR"/>
              <a:t> </a:t>
            </a:r>
            <a:r>
              <a:rPr lang="fr-FR" err="1"/>
              <a:t>titolo</a:t>
            </a:r>
            <a:r>
              <a:rPr lang="fr-FR"/>
              <a:t>
</a:t>
            </a:r>
          </a:p>
        </p:txBody>
      </p:sp>
      <p:sp>
        <p:nvSpPr>
          <p:cNvPr id="33" name="Espace réservé du texte 24">
            <a:extLst>
              <a:ext uri="{FF2B5EF4-FFF2-40B4-BE49-F238E27FC236}">
                <a16:creationId xmlns:a16="http://schemas.microsoft.com/office/drawing/2014/main" id="{FE9A313B-BBF3-DDCE-A100-687506D29EAD}"/>
              </a:ext>
            </a:extLst>
          </p:cNvPr>
          <p:cNvSpPr>
            <a:spLocks noGrp="1"/>
          </p:cNvSpPr>
          <p:nvPr>
            <p:ph type="body" idx="1"/>
          </p:nvPr>
        </p:nvSpPr>
        <p:spPr>
          <a:xfrm>
            <a:off x="432480" y="678359"/>
            <a:ext cx="9244173" cy="713016"/>
          </a:xfrm>
          <a:prstGeom prst="rect">
            <a:avLst/>
          </a:prstGeom>
        </p:spPr>
        <p:txBody>
          <a:bodyPr vert="horz" wrap="square" lIns="91440" tIns="45720" rIns="91440" bIns="45720" rtlCol="0" anchor="t">
            <a:spAutoFit/>
          </a:bodyPr>
          <a:lstStyle/>
          <a:p>
            <a:pPr lvl="0">
              <a:lnSpc>
                <a:spcPct val="100000"/>
              </a:lnSpc>
              <a:buNone/>
            </a:pPr>
            <a:r>
              <a:rPr lang="fr-FR"/>
              <a:t>Fare clic per </a:t>
            </a:r>
            <a:r>
              <a:rPr lang="fr-FR" err="1"/>
              <a:t>modificare</a:t>
            </a:r>
            <a:r>
              <a:rPr lang="fr-FR"/>
              <a:t> </a:t>
            </a:r>
            <a:r>
              <a:rPr lang="fr-FR" err="1"/>
              <a:t>gli</a:t>
            </a:r>
            <a:r>
              <a:rPr lang="fr-FR"/>
              <a:t> </a:t>
            </a:r>
            <a:r>
              <a:rPr lang="fr-FR" err="1"/>
              <a:t>stili</a:t>
            </a:r>
            <a:r>
              <a:rPr lang="fr-FR"/>
              <a:t> </a:t>
            </a:r>
            <a:r>
              <a:rPr lang="fr-FR" err="1"/>
              <a:t>del</a:t>
            </a:r>
            <a:r>
              <a:rPr lang="fr-FR"/>
              <a:t> </a:t>
            </a:r>
            <a:r>
              <a:rPr lang="fr-FR" err="1"/>
              <a:t>testo</a:t>
            </a:r>
            <a:r>
              <a:rPr lang="fr-FR"/>
              <a:t> </a:t>
            </a:r>
            <a:r>
              <a:rPr lang="fr-FR" err="1"/>
              <a:t>della</a:t>
            </a:r>
            <a:r>
              <a:rPr lang="fr-FR"/>
              <a:t> </a:t>
            </a:r>
            <a:r>
              <a:rPr lang="fr-FR" err="1"/>
              <a:t>maschera</a:t>
            </a:r>
            <a:r>
              <a:rPr lang="fr-FR"/>
              <a:t>
</a:t>
            </a:r>
          </a:p>
        </p:txBody>
      </p:sp>
      <p:sp>
        <p:nvSpPr>
          <p:cNvPr id="7" name="Slide Number Placeholder 5">
            <a:extLst>
              <a:ext uri="{FF2B5EF4-FFF2-40B4-BE49-F238E27FC236}">
                <a16:creationId xmlns:a16="http://schemas.microsoft.com/office/drawing/2014/main" id="{0DA23AD0-17FD-8B78-1CE8-3969E382FB69}"/>
              </a:ext>
            </a:extLst>
          </p:cNvPr>
          <p:cNvSpPr txBox="1">
            <a:spLocks/>
          </p:cNvSpPr>
          <p:nvPr/>
        </p:nvSpPr>
        <p:spPr>
          <a:xfrm>
            <a:off x="11766550" y="6580485"/>
            <a:ext cx="374307" cy="328295"/>
          </a:xfrm>
          <a:prstGeom prst="rect">
            <a:avLst/>
          </a:prstGeom>
        </p:spPr>
        <p:txBody>
          <a:bodyPr anchor="ctr"/>
          <a:lstStyle>
            <a:defPPr>
              <a:defRPr lang="fr-FR"/>
            </a:defPPr>
            <a:lvl1pPr>
              <a:defRPr sz="800">
                <a:latin typeface="Dreaming Outloud Pro" panose="03050502040302030504" pitchFamily="66" charset="0"/>
                <a:cs typeface="Dreaming Outloud Pro" panose="03050502040302030504" pitchFamily="66"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1A290D8D-6BA0-418D-AFED-C65293F70DA0}" type="slidenum">
              <a:rPr lang="en-US" smtClean="0"/>
              <a:pPr lvl="0"/>
              <a:t>‹N›</a:t>
            </a:fld>
            <a:endParaRPr lang="en-US"/>
          </a:p>
        </p:txBody>
      </p:sp>
      <p:pic>
        <p:nvPicPr>
          <p:cNvPr id="2" name="Picture 5">
            <a:extLst>
              <a:ext uri="{FF2B5EF4-FFF2-40B4-BE49-F238E27FC236}">
                <a16:creationId xmlns:a16="http://schemas.microsoft.com/office/drawing/2014/main" id="{F3B4DCC2-B982-09CB-ACE3-62FA88761B79}"/>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10532391" y="228736"/>
            <a:ext cx="847059" cy="216000"/>
          </a:xfrm>
          <a:prstGeom prst="rect">
            <a:avLst/>
          </a:prstGeom>
        </p:spPr>
      </p:pic>
      <p:pic>
        <p:nvPicPr>
          <p:cNvPr id="3" name="Graphic 13">
            <a:extLst>
              <a:ext uri="{FF2B5EF4-FFF2-40B4-BE49-F238E27FC236}">
                <a16:creationId xmlns:a16="http://schemas.microsoft.com/office/drawing/2014/main" id="{E7D0899A-C53B-164D-FEBC-5FC9218781C5}"/>
              </a:ext>
            </a:extLst>
          </p:cNvPr>
          <p:cNvPicPr>
            <a:picLocks noChangeAspect="1"/>
          </p:cNvPicPr>
          <p:nvPr userDrawn="1"/>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11591747" y="132997"/>
            <a:ext cx="511846" cy="407478"/>
          </a:xfrm>
          <a:prstGeom prst="rect">
            <a:avLst/>
          </a:prstGeom>
        </p:spPr>
      </p:pic>
    </p:spTree>
    <p:extLst>
      <p:ext uri="{BB962C8B-B14F-4D97-AF65-F5344CB8AC3E}">
        <p14:creationId xmlns:p14="http://schemas.microsoft.com/office/powerpoint/2010/main" val="1626958239"/>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 id="2147483844" r:id="rId18"/>
    <p:sldLayoutId id="2147483845" r:id="rId19"/>
  </p:sldLayoutIdLst>
  <p:hf hdr="0"/>
  <p:txStyles>
    <p:titleStyle>
      <a:lvl1pPr algn="l" defTabSz="914400" rtl="0" eaLnBrk="1" latinLnBrk="0" hangingPunct="1">
        <a:lnSpc>
          <a:spcPct val="90000"/>
        </a:lnSpc>
        <a:spcBef>
          <a:spcPct val="0"/>
        </a:spcBef>
        <a:buNone/>
        <a:defRPr lang="fr-FR" sz="2800" b="1" kern="1200" cap="none" baseline="0" dirty="0" smtClean="0">
          <a:solidFill>
            <a:schemeClr val="tx2"/>
          </a:solidFill>
          <a:latin typeface="Tenorite"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1600" kern="1200" dirty="0" smtClean="0">
          <a:solidFill>
            <a:schemeClr val="accent2"/>
          </a:solidFill>
          <a:latin typeface="Dreaming Outloud Pro" panose="03050502040302030504" pitchFamily="66" charset="0"/>
          <a:ea typeface="+mn-ea"/>
          <a:cs typeface="Dreaming Outloud Pro" panose="03050502040302030504" pitchFamily="66"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fr-FR"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8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6.xml"/><Relationship Id="rId7" Type="http://schemas.openxmlformats.org/officeDocument/2006/relationships/image" Target="../media/image46.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3.sv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customXml" Target="../../customXml/item11.xml"/><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customXml" Target="../../customXml/item1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4.png"/><Relationship Id="rId2" Type="http://schemas.openxmlformats.org/officeDocument/2006/relationships/slideLayout" Target="../slideLayouts/slideLayout6.xml"/><Relationship Id="rId1" Type="http://schemas.openxmlformats.org/officeDocument/2006/relationships/customXml" Target="../../customXml/item8.xml"/><Relationship Id="rId6" Type="http://schemas.microsoft.com/office/2014/relationships/chartEx" Target="../charts/chartEx2.xml"/><Relationship Id="rId5" Type="http://schemas.openxmlformats.org/officeDocument/2006/relationships/image" Target="../media/image43.png"/><Relationship Id="rId4" Type="http://schemas.microsoft.com/office/2014/relationships/chartEx" Target="../charts/chartEx1.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21.xml"/><Relationship Id="rId1" Type="http://schemas.openxmlformats.org/officeDocument/2006/relationships/customXml" Target="../../customXml/item6.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chart" Target="../charts/chart9.xml"/><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13.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descr="Persona mentre usa uno smartphone">
            <a:extLst>
              <a:ext uri="{FF2B5EF4-FFF2-40B4-BE49-F238E27FC236}">
                <a16:creationId xmlns:a16="http://schemas.microsoft.com/office/drawing/2014/main" id="{7A0ABE9B-C66D-CCAB-FA4B-44109520F96A}"/>
              </a:ext>
            </a:extLst>
          </p:cNvPr>
          <p:cNvPicPr>
            <a:picLocks noChangeAspect="1"/>
          </p:cNvPicPr>
          <p:nvPr/>
        </p:nvPicPr>
        <p:blipFill>
          <a:blip r:embed="rId2">
            <a:extLst>
              <a:ext uri="{28A0092B-C50C-407E-A947-70E740481C1C}">
                <a14:useLocalDpi xmlns:a14="http://schemas.microsoft.com/office/drawing/2010/main" val="0"/>
              </a:ext>
            </a:extLst>
          </a:blip>
          <a:srcRect b="13018"/>
          <a:stretch>
            <a:fillRect/>
          </a:stretch>
        </p:blipFill>
        <p:spPr>
          <a:xfrm>
            <a:off x="-12700" y="-36532"/>
            <a:ext cx="12192000" cy="7072332"/>
          </a:xfrm>
          <a:prstGeom prst="rect">
            <a:avLst/>
          </a:prstGeom>
          <a:ln w="28575">
            <a:solidFill>
              <a:srgbClr val="FF59A1"/>
            </a:solidFill>
          </a:ln>
        </p:spPr>
      </p:pic>
      <p:sp>
        <p:nvSpPr>
          <p:cNvPr id="33" name="Rettangolo 32">
            <a:extLst>
              <a:ext uri="{FF2B5EF4-FFF2-40B4-BE49-F238E27FC236}">
                <a16:creationId xmlns:a16="http://schemas.microsoft.com/office/drawing/2014/main" id="{750C00CE-DF56-E160-B24E-3562E1CCD3AF}"/>
              </a:ext>
            </a:extLst>
          </p:cNvPr>
          <p:cNvSpPr/>
          <p:nvPr/>
        </p:nvSpPr>
        <p:spPr>
          <a:xfrm>
            <a:off x="7244958" y="931989"/>
            <a:ext cx="4771554" cy="5013792"/>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4" name="Google Shape;311;p6">
            <a:extLst>
              <a:ext uri="{FF2B5EF4-FFF2-40B4-BE49-F238E27FC236}">
                <a16:creationId xmlns:a16="http://schemas.microsoft.com/office/drawing/2014/main" id="{892EB9B4-BAAF-53EE-E585-11F9D410B462}"/>
              </a:ext>
            </a:extLst>
          </p:cNvPr>
          <p:cNvSpPr txBox="1"/>
          <p:nvPr/>
        </p:nvSpPr>
        <p:spPr>
          <a:xfrm>
            <a:off x="9664268" y="2787262"/>
            <a:ext cx="2225244" cy="1323399"/>
          </a:xfrm>
          <a:prstGeom prst="rect">
            <a:avLst/>
          </a:prstGeom>
          <a:noFill/>
          <a:ln>
            <a:noFill/>
          </a:ln>
        </p:spPr>
        <p:txBody>
          <a:bodyPr spcFirstLastPara="1" wrap="square" lIns="90000" tIns="45700" rIns="0"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2000" b="0" i="0" u="none" strike="noStrike" kern="0" cap="none" spc="0" normalizeH="0" baseline="0" noProof="0" dirty="0">
                <a:ln>
                  <a:noFill/>
                </a:ln>
                <a:solidFill>
                  <a:srgbClr val="002060"/>
                </a:solidFill>
                <a:effectLst/>
                <a:uLnTx/>
                <a:uFillTx/>
                <a:latin typeface="Roboto"/>
                <a:ea typeface="Roboto"/>
                <a:cs typeface="Roboto"/>
                <a:sym typeface="Roboto"/>
              </a:rPr>
              <a:t>Trend</a:t>
            </a:r>
            <a:r>
              <a:rPr kumimoji="0" lang="it-IT" sz="2000" b="0" i="0" u="none" strike="noStrike" kern="0" cap="none" spc="0" normalizeH="0" noProof="0" dirty="0">
                <a:ln>
                  <a:noFill/>
                </a:ln>
                <a:solidFill>
                  <a:srgbClr val="002060"/>
                </a:solidFill>
                <a:effectLst/>
                <a:uLnTx/>
                <a:uFillTx/>
                <a:latin typeface="Roboto"/>
                <a:ea typeface="Roboto"/>
                <a:cs typeface="Roboto"/>
                <a:sym typeface="Roboto"/>
              </a:rPr>
              <a:t> 2024vs2020 </a:t>
            </a:r>
            <a:r>
              <a:rPr kumimoji="0" lang="it-IT" sz="2000" b="0" i="0" u="none" strike="noStrike" kern="0" cap="none" spc="0" normalizeH="0" baseline="0" noProof="0" dirty="0">
                <a:ln>
                  <a:noFill/>
                </a:ln>
                <a:solidFill>
                  <a:srgbClr val="002060"/>
                </a:solidFill>
                <a:effectLst/>
                <a:uLnTx/>
                <a:uFillTx/>
                <a:latin typeface="Roboto"/>
                <a:ea typeface="Roboto"/>
                <a:cs typeface="Roboto"/>
                <a:sym typeface="Roboto"/>
              </a:rPr>
              <a:t>rapporto tra clienti </a:t>
            </a:r>
            <a:r>
              <a:rPr kumimoji="0" lang="it-IT" sz="2000" b="1" i="0" u="none" strike="noStrike" kern="0" cap="none" spc="0" normalizeH="0" baseline="0" noProof="0" dirty="0">
                <a:ln>
                  <a:noFill/>
                </a:ln>
                <a:solidFill>
                  <a:srgbClr val="002060"/>
                </a:solidFill>
                <a:effectLst/>
                <a:uLnTx/>
                <a:uFillTx/>
                <a:latin typeface="Roboto"/>
                <a:ea typeface="Roboto"/>
                <a:cs typeface="Roboto"/>
                <a:sym typeface="Roboto"/>
              </a:rPr>
              <a:t>attivi unici </a:t>
            </a:r>
            <a:r>
              <a:rPr kumimoji="0" lang="it-IT" sz="2000" b="0" i="0" u="none" strike="noStrike" kern="0" cap="none" spc="0" normalizeH="0" baseline="0" noProof="0" dirty="0">
                <a:ln>
                  <a:noFill/>
                </a:ln>
                <a:solidFill>
                  <a:srgbClr val="002060"/>
                </a:solidFill>
                <a:effectLst/>
                <a:uLnTx/>
                <a:uFillTx/>
                <a:latin typeface="Roboto"/>
                <a:ea typeface="Roboto"/>
                <a:cs typeface="Roboto"/>
                <a:sym typeface="Roboto"/>
              </a:rPr>
              <a:t>e </a:t>
            </a:r>
            <a:r>
              <a:rPr kumimoji="0" lang="it-IT" sz="2000" b="1" i="0" u="none" strike="noStrike" kern="0" cap="none" spc="0" normalizeH="0" baseline="0" noProof="0" dirty="0">
                <a:ln>
                  <a:noFill/>
                </a:ln>
                <a:solidFill>
                  <a:srgbClr val="002060"/>
                </a:solidFill>
                <a:effectLst/>
                <a:uLnTx/>
                <a:uFillTx/>
                <a:latin typeface="Roboto"/>
                <a:ea typeface="Roboto"/>
                <a:cs typeface="Roboto"/>
                <a:sym typeface="Roboto"/>
              </a:rPr>
              <a:t>totale correntisti</a:t>
            </a:r>
            <a:endParaRPr kumimoji="0" sz="2400" b="0" i="0" u="none" strike="noStrike" kern="0" cap="none" spc="0" normalizeH="0" baseline="0" noProof="0" dirty="0">
              <a:ln>
                <a:noFill/>
              </a:ln>
              <a:solidFill>
                <a:srgbClr val="002060"/>
              </a:solidFill>
              <a:effectLst/>
              <a:uLnTx/>
              <a:uFillTx/>
              <a:latin typeface="Arial"/>
              <a:cs typeface="Arial"/>
              <a:sym typeface="Arial"/>
            </a:endParaRPr>
          </a:p>
        </p:txBody>
      </p:sp>
      <p:sp>
        <p:nvSpPr>
          <p:cNvPr id="35" name="Google Shape;310;p6">
            <a:extLst>
              <a:ext uri="{FF2B5EF4-FFF2-40B4-BE49-F238E27FC236}">
                <a16:creationId xmlns:a16="http://schemas.microsoft.com/office/drawing/2014/main" id="{6AC39095-FCA9-3C01-AB7E-A0F75381EC8E}"/>
              </a:ext>
            </a:extLst>
          </p:cNvPr>
          <p:cNvSpPr txBox="1"/>
          <p:nvPr/>
        </p:nvSpPr>
        <p:spPr>
          <a:xfrm>
            <a:off x="7316242" y="2790417"/>
            <a:ext cx="1016625" cy="461665"/>
          </a:xfrm>
          <a:prstGeom prst="rect">
            <a:avLst/>
          </a:prstGeom>
          <a:noFill/>
        </p:spPr>
        <p:txBody>
          <a:bodyPr wrap="none" rtlCol="0">
            <a:spAutoFit/>
          </a:bodyPr>
          <a:lstStyle>
            <a:defPPr>
              <a:defRPr lang="en-IT"/>
            </a:defPPr>
            <a:lvl1pPr marR="0" lvl="0" indent="0" fontAlgn="auto">
              <a:lnSpc>
                <a:spcPct val="100000"/>
              </a:lnSpc>
              <a:spcBef>
                <a:spcPts val="0"/>
              </a:spcBef>
              <a:spcAft>
                <a:spcPts val="0"/>
              </a:spcAft>
              <a:buClrTx/>
              <a:buSzTx/>
              <a:buFontTx/>
              <a:buNone/>
              <a:tabLst/>
              <a:defRPr sz="2400" b="1">
                <a:solidFill>
                  <a:srgbClr val="002060"/>
                </a:solidFill>
                <a:effectLst>
                  <a:outerShdw blurRad="38100" dist="38100" dir="2700000" algn="tl">
                    <a:srgbClr val="000000">
                      <a:alpha val="43137"/>
                    </a:srgbClr>
                  </a:outerShdw>
                </a:effectLst>
                <a:latin typeface="Roboto"/>
              </a:defRPr>
            </a:lvl1pPr>
          </a:lstStyle>
          <a:p>
            <a:r>
              <a:rPr lang="it-IT" dirty="0">
                <a:sym typeface="Roboto"/>
              </a:rPr>
              <a:t>55,2%</a:t>
            </a:r>
            <a:endParaRPr dirty="0">
              <a:sym typeface="Roboto"/>
            </a:endParaRPr>
          </a:p>
        </p:txBody>
      </p:sp>
      <p:sp>
        <p:nvSpPr>
          <p:cNvPr id="36" name="Google Shape;310;p6">
            <a:extLst>
              <a:ext uri="{FF2B5EF4-FFF2-40B4-BE49-F238E27FC236}">
                <a16:creationId xmlns:a16="http://schemas.microsoft.com/office/drawing/2014/main" id="{6B417620-3E21-EE8A-AB04-8D69339A3D7A}"/>
              </a:ext>
            </a:extLst>
          </p:cNvPr>
          <p:cNvSpPr txBox="1"/>
          <p:nvPr/>
        </p:nvSpPr>
        <p:spPr>
          <a:xfrm>
            <a:off x="8764042" y="2803117"/>
            <a:ext cx="1016625" cy="461665"/>
          </a:xfrm>
          <a:prstGeom prst="rect">
            <a:avLst/>
          </a:prstGeom>
          <a:noFill/>
        </p:spPr>
        <p:txBody>
          <a:bodyPr wrap="none" rtlCol="0">
            <a:spAutoFit/>
          </a:bodyPr>
          <a:lstStyle>
            <a:defPPr>
              <a:defRPr lang="en-IT"/>
            </a:defPPr>
            <a:lvl1pPr marR="0" lvl="0" indent="0" fontAlgn="auto">
              <a:lnSpc>
                <a:spcPct val="100000"/>
              </a:lnSpc>
              <a:spcBef>
                <a:spcPts val="0"/>
              </a:spcBef>
              <a:spcAft>
                <a:spcPts val="0"/>
              </a:spcAft>
              <a:buClrTx/>
              <a:buSzTx/>
              <a:buFontTx/>
              <a:buNone/>
              <a:tabLst/>
              <a:defRPr sz="2400" b="1">
                <a:solidFill>
                  <a:srgbClr val="002060"/>
                </a:solidFill>
                <a:effectLst>
                  <a:outerShdw blurRad="38100" dist="38100" dir="2700000" algn="tl">
                    <a:srgbClr val="000000">
                      <a:alpha val="43137"/>
                    </a:srgbClr>
                  </a:outerShdw>
                </a:effectLst>
                <a:latin typeface="Roboto"/>
              </a:defRPr>
            </a:lvl1pPr>
          </a:lstStyle>
          <a:p>
            <a:r>
              <a:rPr lang="it-IT" dirty="0">
                <a:sym typeface="Roboto"/>
              </a:rPr>
              <a:t>65,7%</a:t>
            </a:r>
            <a:endParaRPr dirty="0">
              <a:sym typeface="Roboto"/>
            </a:endParaRPr>
          </a:p>
        </p:txBody>
      </p:sp>
      <p:cxnSp>
        <p:nvCxnSpPr>
          <p:cNvPr id="37" name="Google Shape;401;p70">
            <a:extLst>
              <a:ext uri="{FF2B5EF4-FFF2-40B4-BE49-F238E27FC236}">
                <a16:creationId xmlns:a16="http://schemas.microsoft.com/office/drawing/2014/main" id="{B6FACD0F-FE34-E9EB-E07F-081A78B562B3}"/>
              </a:ext>
            </a:extLst>
          </p:cNvPr>
          <p:cNvCxnSpPr>
            <a:cxnSpLocks/>
          </p:cNvCxnSpPr>
          <p:nvPr/>
        </p:nvCxnSpPr>
        <p:spPr>
          <a:xfrm>
            <a:off x="8336661" y="3018143"/>
            <a:ext cx="471374" cy="0"/>
          </a:xfrm>
          <a:prstGeom prst="straightConnector1">
            <a:avLst/>
          </a:prstGeom>
          <a:noFill/>
          <a:ln w="57150" cap="flat" cmpd="sng">
            <a:solidFill>
              <a:schemeClr val="accent1"/>
            </a:solidFill>
            <a:prstDash val="solid"/>
            <a:round/>
            <a:headEnd type="none" w="sm" len="sm"/>
            <a:tailEnd type="triangle" w="med" len="med"/>
          </a:ln>
        </p:spPr>
      </p:cxnSp>
      <p:sp>
        <p:nvSpPr>
          <p:cNvPr id="38" name="CasellaDiTesto 37">
            <a:extLst>
              <a:ext uri="{FF2B5EF4-FFF2-40B4-BE49-F238E27FC236}">
                <a16:creationId xmlns:a16="http://schemas.microsoft.com/office/drawing/2014/main" id="{25F8CF47-FF1B-0971-7C22-530FD3B56B31}"/>
              </a:ext>
            </a:extLst>
          </p:cNvPr>
          <p:cNvSpPr txBox="1"/>
          <p:nvPr/>
        </p:nvSpPr>
        <p:spPr>
          <a:xfrm>
            <a:off x="7334913" y="1009017"/>
            <a:ext cx="76495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400" b="1" dirty="0">
                <a:solidFill>
                  <a:srgbClr val="002060"/>
                </a:solidFill>
                <a:effectLst>
                  <a:outerShdw blurRad="38100" dist="38100" dir="2700000" algn="tl">
                    <a:srgbClr val="000000">
                      <a:alpha val="43137"/>
                    </a:srgbClr>
                  </a:outerShdw>
                </a:effectLst>
                <a:latin typeface="Roboto"/>
              </a:rPr>
              <a:t>68</a:t>
            </a:r>
            <a:r>
              <a:rPr kumimoji="0" lang="it-IT"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Roboto"/>
                <a:ea typeface="+mn-ea"/>
                <a:cs typeface="+mn-cs"/>
              </a:rPr>
              <a:t>%</a:t>
            </a:r>
          </a:p>
        </p:txBody>
      </p:sp>
      <p:sp>
        <p:nvSpPr>
          <p:cNvPr id="39" name="CasellaDiTesto 38">
            <a:extLst>
              <a:ext uri="{FF2B5EF4-FFF2-40B4-BE49-F238E27FC236}">
                <a16:creationId xmlns:a16="http://schemas.microsoft.com/office/drawing/2014/main" id="{4D4EF12D-2F16-671A-CA61-C7F27FF394E3}"/>
              </a:ext>
            </a:extLst>
          </p:cNvPr>
          <p:cNvSpPr txBox="1"/>
          <p:nvPr/>
        </p:nvSpPr>
        <p:spPr>
          <a:xfrm>
            <a:off x="8001929" y="1049879"/>
            <a:ext cx="43003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2060"/>
                </a:solidFill>
                <a:effectLst/>
                <a:uLnTx/>
                <a:uFillTx/>
                <a:latin typeface="Roboto"/>
                <a:ea typeface="+mn-ea"/>
                <a:cs typeface="+mn-cs"/>
              </a:rPr>
              <a:t>Banche che offrono</a:t>
            </a:r>
            <a:r>
              <a:rPr kumimoji="0" lang="it-IT" sz="2000" b="0" i="0" u="none" strike="noStrike" kern="1200" cap="none" spc="0" normalizeH="0" noProof="0" dirty="0">
                <a:ln>
                  <a:noFill/>
                </a:ln>
                <a:solidFill>
                  <a:srgbClr val="002060"/>
                </a:solidFill>
                <a:effectLst/>
                <a:uLnTx/>
                <a:uFillTx/>
                <a:latin typeface="Roboto"/>
                <a:ea typeface="+mn-ea"/>
                <a:cs typeface="+mn-cs"/>
              </a:rPr>
              <a:t> più di </a:t>
            </a:r>
            <a:r>
              <a:rPr kumimoji="0" lang="it-IT" sz="2000" b="0" i="0" u="none" strike="noStrike" kern="1200" cap="none" spc="0" normalizeH="0" noProof="0" dirty="0" err="1">
                <a:ln>
                  <a:noFill/>
                </a:ln>
                <a:solidFill>
                  <a:srgbClr val="002060"/>
                </a:solidFill>
                <a:effectLst/>
                <a:uLnTx/>
                <a:uFillTx/>
                <a:latin typeface="Roboto"/>
                <a:ea typeface="+mn-ea"/>
                <a:cs typeface="+mn-cs"/>
              </a:rPr>
              <a:t>un’App</a:t>
            </a:r>
            <a:endParaRPr kumimoji="0" lang="it-IT" sz="2000" b="0" i="0" u="none" strike="noStrike" kern="1200" cap="none" spc="0" normalizeH="0" baseline="0" noProof="0" dirty="0">
              <a:ln>
                <a:noFill/>
              </a:ln>
              <a:solidFill>
                <a:srgbClr val="002060"/>
              </a:solidFill>
              <a:effectLst/>
              <a:uLnTx/>
              <a:uFillTx/>
              <a:latin typeface="Roboto"/>
              <a:ea typeface="+mn-ea"/>
              <a:cs typeface="+mn-cs"/>
            </a:endParaRPr>
          </a:p>
        </p:txBody>
      </p:sp>
      <p:sp>
        <p:nvSpPr>
          <p:cNvPr id="40" name="CasellaDiTesto 39">
            <a:extLst>
              <a:ext uri="{FF2B5EF4-FFF2-40B4-BE49-F238E27FC236}">
                <a16:creationId xmlns:a16="http://schemas.microsoft.com/office/drawing/2014/main" id="{69E8B625-44E4-7AE4-C61A-6E92FEAC7E25}"/>
              </a:ext>
            </a:extLst>
          </p:cNvPr>
          <p:cNvSpPr txBox="1"/>
          <p:nvPr/>
        </p:nvSpPr>
        <p:spPr>
          <a:xfrm>
            <a:off x="7334913" y="1682117"/>
            <a:ext cx="76495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400" b="1" dirty="0">
                <a:solidFill>
                  <a:srgbClr val="002060"/>
                </a:solidFill>
                <a:effectLst>
                  <a:outerShdw blurRad="38100" dist="38100" dir="2700000" algn="tl">
                    <a:srgbClr val="000000">
                      <a:alpha val="43137"/>
                    </a:srgbClr>
                  </a:outerShdw>
                </a:effectLst>
                <a:latin typeface="Roboto"/>
              </a:rPr>
              <a:t>78</a:t>
            </a:r>
            <a:r>
              <a:rPr kumimoji="0" lang="it-IT"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Roboto"/>
                <a:ea typeface="+mn-ea"/>
                <a:cs typeface="+mn-cs"/>
              </a:rPr>
              <a:t>%</a:t>
            </a:r>
          </a:p>
        </p:txBody>
      </p:sp>
      <p:sp>
        <p:nvSpPr>
          <p:cNvPr id="41" name="CasellaDiTesto 40">
            <a:extLst>
              <a:ext uri="{FF2B5EF4-FFF2-40B4-BE49-F238E27FC236}">
                <a16:creationId xmlns:a16="http://schemas.microsoft.com/office/drawing/2014/main" id="{FCF31FCD-4762-897C-82C1-E0DF602165D9}"/>
              </a:ext>
            </a:extLst>
          </p:cNvPr>
          <p:cNvSpPr txBox="1"/>
          <p:nvPr/>
        </p:nvSpPr>
        <p:spPr>
          <a:xfrm>
            <a:off x="8001929" y="1722979"/>
            <a:ext cx="43003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2060"/>
                </a:solidFill>
                <a:effectLst/>
                <a:uLnTx/>
                <a:uFillTx/>
                <a:latin typeface="Roboto"/>
                <a:ea typeface="+mn-ea"/>
                <a:cs typeface="+mn-cs"/>
              </a:rPr>
              <a:t>Banche che garantiscono il Digital </a:t>
            </a:r>
            <a:r>
              <a:rPr kumimoji="0" lang="it-IT" sz="2000" b="0" i="0" u="none" strike="noStrike" kern="1200" cap="none" spc="0" normalizeH="0" baseline="0" noProof="0" dirty="0" err="1">
                <a:ln>
                  <a:noFill/>
                </a:ln>
                <a:solidFill>
                  <a:srgbClr val="002060"/>
                </a:solidFill>
                <a:effectLst/>
                <a:uLnTx/>
                <a:uFillTx/>
                <a:latin typeface="Roboto"/>
                <a:ea typeface="+mn-ea"/>
                <a:cs typeface="+mn-cs"/>
              </a:rPr>
              <a:t>Onboarding</a:t>
            </a:r>
            <a:endParaRPr kumimoji="0" lang="it-IT" sz="2000" b="0" i="0" u="none" strike="noStrike" kern="1200" cap="none" spc="0" normalizeH="0" baseline="0" noProof="0" dirty="0">
              <a:ln>
                <a:noFill/>
              </a:ln>
              <a:solidFill>
                <a:srgbClr val="002060"/>
              </a:solidFill>
              <a:effectLst/>
              <a:uLnTx/>
              <a:uFillTx/>
              <a:latin typeface="Roboto"/>
              <a:ea typeface="+mn-ea"/>
              <a:cs typeface="+mn-cs"/>
            </a:endParaRPr>
          </a:p>
        </p:txBody>
      </p:sp>
      <p:sp>
        <p:nvSpPr>
          <p:cNvPr id="42" name="Google Shape;311;p6">
            <a:extLst>
              <a:ext uri="{FF2B5EF4-FFF2-40B4-BE49-F238E27FC236}">
                <a16:creationId xmlns:a16="http://schemas.microsoft.com/office/drawing/2014/main" id="{0B4769C6-8C6A-7050-9945-91BDCBA5E945}"/>
              </a:ext>
            </a:extLst>
          </p:cNvPr>
          <p:cNvSpPr txBox="1"/>
          <p:nvPr/>
        </p:nvSpPr>
        <p:spPr>
          <a:xfrm>
            <a:off x="8514914" y="4196962"/>
            <a:ext cx="3501598" cy="707846"/>
          </a:xfrm>
          <a:prstGeom prst="rect">
            <a:avLst/>
          </a:prstGeom>
          <a:noFill/>
          <a:ln>
            <a:noFill/>
          </a:ln>
        </p:spPr>
        <p:txBody>
          <a:bodyPr spcFirstLastPara="1" wrap="square" lIns="90000" tIns="45700" rIns="0"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2000" b="0" i="0" u="none" strike="noStrike" kern="0" cap="none" spc="0" normalizeH="0" baseline="0" noProof="0" dirty="0">
                <a:ln>
                  <a:noFill/>
                </a:ln>
                <a:solidFill>
                  <a:srgbClr val="002060"/>
                </a:solidFill>
                <a:effectLst/>
                <a:uLnTx/>
                <a:uFillTx/>
                <a:latin typeface="Roboto"/>
                <a:ea typeface="Roboto"/>
                <a:cs typeface="Roboto"/>
                <a:sym typeface="Roboto"/>
              </a:rPr>
              <a:t>Accessi medi mensili da App e da</a:t>
            </a:r>
            <a:r>
              <a:rPr kumimoji="0" lang="it-IT" sz="2000" b="0" i="0" u="none" strike="noStrike" kern="0" cap="none" spc="0" normalizeH="0" noProof="0" dirty="0">
                <a:ln>
                  <a:noFill/>
                </a:ln>
                <a:solidFill>
                  <a:srgbClr val="002060"/>
                </a:solidFill>
                <a:effectLst/>
                <a:uLnTx/>
                <a:uFillTx/>
                <a:latin typeface="Roboto"/>
                <a:ea typeface="Roboto"/>
                <a:cs typeface="Roboto"/>
                <a:sym typeface="Roboto"/>
              </a:rPr>
              <a:t> Sito web</a:t>
            </a:r>
            <a:endParaRPr kumimoji="0" sz="2400" b="0" i="0" u="none" strike="noStrike" kern="0" cap="none" spc="0" normalizeH="0" baseline="0" noProof="0" dirty="0">
              <a:ln>
                <a:noFill/>
              </a:ln>
              <a:solidFill>
                <a:srgbClr val="002060"/>
              </a:solidFill>
              <a:effectLst/>
              <a:uLnTx/>
              <a:uFillTx/>
              <a:latin typeface="Arial"/>
              <a:cs typeface="Arial"/>
              <a:sym typeface="Arial"/>
            </a:endParaRPr>
          </a:p>
        </p:txBody>
      </p:sp>
      <p:sp>
        <p:nvSpPr>
          <p:cNvPr id="43" name="Google Shape;310;p6">
            <a:extLst>
              <a:ext uri="{FF2B5EF4-FFF2-40B4-BE49-F238E27FC236}">
                <a16:creationId xmlns:a16="http://schemas.microsoft.com/office/drawing/2014/main" id="{69248479-ED2A-4927-7475-F5EC9B3EEE4D}"/>
              </a:ext>
            </a:extLst>
          </p:cNvPr>
          <p:cNvSpPr txBox="1"/>
          <p:nvPr/>
        </p:nvSpPr>
        <p:spPr>
          <a:xfrm>
            <a:off x="7367042" y="4149317"/>
            <a:ext cx="1181734" cy="461665"/>
          </a:xfrm>
          <a:prstGeom prst="rect">
            <a:avLst/>
          </a:prstGeom>
          <a:noFill/>
        </p:spPr>
        <p:txBody>
          <a:bodyPr wrap="none" rtlCol="0">
            <a:spAutoFit/>
          </a:bodyPr>
          <a:lstStyle>
            <a:defPPr>
              <a:defRPr lang="en-IT"/>
            </a:defPPr>
            <a:lvl1pPr marR="0" lvl="0" indent="0" fontAlgn="auto">
              <a:lnSpc>
                <a:spcPct val="100000"/>
              </a:lnSpc>
              <a:spcBef>
                <a:spcPts val="0"/>
              </a:spcBef>
              <a:spcAft>
                <a:spcPts val="0"/>
              </a:spcAft>
              <a:buClrTx/>
              <a:buSzTx/>
              <a:buFontTx/>
              <a:buNone/>
              <a:tabLst/>
              <a:defRPr sz="2400" b="1">
                <a:solidFill>
                  <a:srgbClr val="002060"/>
                </a:solidFill>
                <a:effectLst>
                  <a:outerShdw blurRad="38100" dist="38100" dir="2700000" algn="tl">
                    <a:srgbClr val="000000">
                      <a:alpha val="43137"/>
                    </a:srgbClr>
                  </a:outerShdw>
                </a:effectLst>
                <a:latin typeface="Roboto"/>
              </a:defRPr>
            </a:lvl1pPr>
          </a:lstStyle>
          <a:p>
            <a:r>
              <a:rPr lang="it-IT" dirty="0">
                <a:sym typeface="Roboto"/>
              </a:rPr>
              <a:t>18 vs 3</a:t>
            </a:r>
            <a:endParaRPr dirty="0">
              <a:sym typeface="Roboto"/>
            </a:endParaRPr>
          </a:p>
        </p:txBody>
      </p:sp>
      <p:sp>
        <p:nvSpPr>
          <p:cNvPr id="44" name="CasellaDiTesto 43">
            <a:extLst>
              <a:ext uri="{FF2B5EF4-FFF2-40B4-BE49-F238E27FC236}">
                <a16:creationId xmlns:a16="http://schemas.microsoft.com/office/drawing/2014/main" id="{5F9AA1D3-31A1-4B01-2435-805441F66C75}"/>
              </a:ext>
            </a:extLst>
          </p:cNvPr>
          <p:cNvSpPr txBox="1"/>
          <p:nvPr/>
        </p:nvSpPr>
        <p:spPr>
          <a:xfrm>
            <a:off x="7309513" y="5200017"/>
            <a:ext cx="110959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Roboto"/>
                <a:ea typeface="+mn-ea"/>
                <a:cs typeface="+mn-cs"/>
              </a:rPr>
              <a:t>+129%</a:t>
            </a:r>
          </a:p>
        </p:txBody>
      </p:sp>
      <p:sp>
        <p:nvSpPr>
          <p:cNvPr id="45" name="CasellaDiTesto 44">
            <a:extLst>
              <a:ext uri="{FF2B5EF4-FFF2-40B4-BE49-F238E27FC236}">
                <a16:creationId xmlns:a16="http://schemas.microsoft.com/office/drawing/2014/main" id="{915E27B7-ECAD-7D6A-D479-DCF1F899A019}"/>
              </a:ext>
            </a:extLst>
          </p:cNvPr>
          <p:cNvSpPr txBox="1"/>
          <p:nvPr/>
        </p:nvSpPr>
        <p:spPr>
          <a:xfrm>
            <a:off x="8370229" y="5228178"/>
            <a:ext cx="351928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2060"/>
                </a:solidFill>
                <a:effectLst/>
                <a:uLnTx/>
                <a:uFillTx/>
                <a:latin typeface="Roboto"/>
                <a:ea typeface="+mn-ea"/>
                <a:cs typeface="+mn-cs"/>
              </a:rPr>
              <a:t>Clienti attivi su App dal 2018 al 2024</a:t>
            </a:r>
          </a:p>
        </p:txBody>
      </p:sp>
      <p:sp>
        <p:nvSpPr>
          <p:cNvPr id="2" name="CasellaDiTesto 1">
            <a:extLst>
              <a:ext uri="{FF2B5EF4-FFF2-40B4-BE49-F238E27FC236}">
                <a16:creationId xmlns:a16="http://schemas.microsoft.com/office/drawing/2014/main" id="{B64C5DAD-4DCA-CD94-EAC9-B63204AB9A26}"/>
              </a:ext>
            </a:extLst>
          </p:cNvPr>
          <p:cNvSpPr txBox="1"/>
          <p:nvPr/>
        </p:nvSpPr>
        <p:spPr>
          <a:xfrm rot="16200000">
            <a:off x="-2368282" y="4253173"/>
            <a:ext cx="4987202" cy="230832"/>
          </a:xfrm>
          <a:prstGeom prst="rect">
            <a:avLst/>
          </a:prstGeom>
          <a:noFill/>
        </p:spPr>
        <p:txBody>
          <a:bodyPr wrap="square" rtlCol="0">
            <a:spAutoFit/>
          </a:bodyPr>
          <a:lstStyle/>
          <a:p>
            <a:pPr algn="l"/>
            <a:r>
              <a:rPr lang="it-IT" sz="900" dirty="0">
                <a:solidFill>
                  <a:srgbClr val="002060"/>
                </a:solidFill>
              </a:rPr>
              <a:t>Fonte: Osservatorio Digital Banking, «Alla ricerca del fattore wow», Luglio 2025</a:t>
            </a:r>
          </a:p>
        </p:txBody>
      </p:sp>
    </p:spTree>
    <p:extLst>
      <p:ext uri="{BB962C8B-B14F-4D97-AF65-F5344CB8AC3E}">
        <p14:creationId xmlns:p14="http://schemas.microsoft.com/office/powerpoint/2010/main" val="352219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5" grpId="0"/>
      <p:bldP spid="36" grpId="0"/>
      <p:bldP spid="38" grpId="0"/>
      <p:bldP spid="39" grpId="0"/>
      <p:bldP spid="40" grpId="0"/>
      <p:bldP spid="41" grpId="0"/>
      <p:bldP spid="42" grpId="0"/>
      <p:bldP spid="43" grpId="0"/>
      <p:bldP spid="44" grpId="0"/>
      <p:bldP spid="4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9D008-62F5-4D11-9CE4-0CD2B32B7604}"/>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C3895443-55F7-7F9C-44FA-564281941B15}"/>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82378E-73BB-5342-A055-56BDFDE9791A}" type="slidenum">
              <a:rPr kumimoji="0" lang="en-US" sz="1200" b="0" i="0" u="none" strike="noStrike" kern="1200" cap="none" spc="0" normalizeH="0" baseline="0" noProof="0" smtClean="0">
                <a:ln>
                  <a:noFill/>
                </a:ln>
                <a:solidFill>
                  <a:srgbClr val="002C6C"/>
                </a:solidFill>
                <a:effectLst/>
                <a:uLnTx/>
                <a:uFillTx/>
                <a:latin typeface="Roboto" panose="02000000000000000000" pitchFamily="2" charset="0"/>
                <a:ea typeface="Roboto" panose="02000000000000000000" pitchFamily="2" charset="0"/>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2C6C"/>
              </a:solidFill>
              <a:effectLst/>
              <a:uLnTx/>
              <a:uFillTx/>
              <a:latin typeface="Roboto" panose="02000000000000000000" pitchFamily="2" charset="0"/>
              <a:ea typeface="Roboto" panose="02000000000000000000" pitchFamily="2" charset="0"/>
              <a:cs typeface="Calibri" panose="020F0502020204030204" pitchFamily="34" charset="0"/>
            </a:endParaRPr>
          </a:p>
        </p:txBody>
      </p:sp>
      <p:sp>
        <p:nvSpPr>
          <p:cNvPr id="5" name="CasellaDiTesto 4">
            <a:extLst>
              <a:ext uri="{FF2B5EF4-FFF2-40B4-BE49-F238E27FC236}">
                <a16:creationId xmlns:a16="http://schemas.microsoft.com/office/drawing/2014/main" id="{8399E545-1D83-1C84-7CCA-22BA13D53938}"/>
              </a:ext>
            </a:extLst>
          </p:cNvPr>
          <p:cNvSpPr txBox="1"/>
          <p:nvPr/>
        </p:nvSpPr>
        <p:spPr>
          <a:xfrm>
            <a:off x="770382" y="245102"/>
            <a:ext cx="9571482" cy="523220"/>
          </a:xfrm>
          <a:prstGeom prst="rect">
            <a:avLst/>
          </a:prstGeom>
          <a:noFill/>
          <a:ln>
            <a:noFill/>
          </a:ln>
        </p:spPr>
        <p:txBody>
          <a:bodyPr spcFirstLastPara="1" wrap="square" lIns="91425" tIns="45700" rIns="91425" bIns="45700" anchor="ctr" anchorCtr="0">
            <a:noAutofit/>
          </a:bodyPr>
          <a:lstStyle>
            <a:defPPr>
              <a:defRPr lang="en-IT"/>
            </a:defPPr>
            <a:lvl1pPr marR="0" lvl="0" indent="0" fontAlgn="auto">
              <a:lnSpc>
                <a:spcPct val="100000"/>
              </a:lnSpc>
              <a:spcBef>
                <a:spcPts val="0"/>
              </a:spcBef>
              <a:spcAft>
                <a:spcPts val="0"/>
              </a:spcAft>
              <a:buClr>
                <a:srgbClr val="002060"/>
              </a:buClr>
              <a:buSzPts val="2800"/>
              <a:buFont typeface="Arial"/>
              <a:buNone/>
              <a:tabLst/>
              <a:defRPr kumimoji="0" sz="2800" b="1" i="0" u="none" strike="noStrike" kern="0" cap="none" spc="0" normalizeH="0" baseline="0">
                <a:ln>
                  <a:noFill/>
                </a:ln>
                <a:solidFill>
                  <a:srgbClr val="002060"/>
                </a:solidFill>
                <a:effectLst/>
                <a:uLnTx/>
                <a:uFillTx/>
                <a:latin typeface="Roboto"/>
                <a:ea typeface="Roboto"/>
                <a:cs typeface="Roboto"/>
              </a:defRPr>
            </a:lvl1pPr>
          </a:lstStyle>
          <a:p>
            <a:r>
              <a:rPr lang="it-IT">
                <a:sym typeface="Roboto"/>
              </a:rPr>
              <a:t>Strumenti utilizzati nelle transazioni fraudolente effettive</a:t>
            </a:r>
          </a:p>
        </p:txBody>
      </p:sp>
      <p:sp>
        <p:nvSpPr>
          <p:cNvPr id="2" name="CasellaDiTesto 1">
            <a:extLst>
              <a:ext uri="{FF2B5EF4-FFF2-40B4-BE49-F238E27FC236}">
                <a16:creationId xmlns:a16="http://schemas.microsoft.com/office/drawing/2014/main" id="{E22FDD22-D683-FD7A-3E02-1A872EB1D3EE}"/>
              </a:ext>
            </a:extLst>
          </p:cNvPr>
          <p:cNvSpPr txBox="1"/>
          <p:nvPr/>
        </p:nvSpPr>
        <p:spPr>
          <a:xfrm rot="16200000">
            <a:off x="-2313418" y="4183922"/>
            <a:ext cx="4987202" cy="369332"/>
          </a:xfrm>
          <a:prstGeom prst="rect">
            <a:avLst/>
          </a:prstGeom>
          <a:noFill/>
        </p:spPr>
        <p:txBody>
          <a:bodyPr wrap="square" rtlCol="0">
            <a:spAutoFit/>
          </a:bodyPr>
          <a:lstStyle>
            <a:defPPr>
              <a:defRPr lang="en-IT"/>
            </a:defPPr>
            <a:lvl1pPr>
              <a:defRPr sz="900">
                <a:solidFill>
                  <a:srgbClr val="002060"/>
                </a:solidFill>
              </a:defRPr>
            </a:lvl1pPr>
          </a:lstStyle>
          <a:p>
            <a:r>
              <a:rPr lang="it-IT"/>
              <a:t>Fonte: CERTFin, Osservatorio Cyber Knowledge and Security </a:t>
            </a:r>
            <a:r>
              <a:rPr lang="it-IT" err="1"/>
              <a:t>Awareness</a:t>
            </a:r>
            <a:endParaRPr lang="it-IT"/>
          </a:p>
          <a:p>
            <a:r>
              <a:rPr lang="it-IT"/>
              <a:t>Sicurezza e frodi informatiche in banca - maggio 2025</a:t>
            </a:r>
          </a:p>
        </p:txBody>
      </p:sp>
      <p:graphicFrame>
        <p:nvGraphicFramePr>
          <p:cNvPr id="10" name="Grafico 9">
            <a:extLst>
              <a:ext uri="{FF2B5EF4-FFF2-40B4-BE49-F238E27FC236}">
                <a16:creationId xmlns:a16="http://schemas.microsoft.com/office/drawing/2014/main" id="{DECA73FC-3BE3-E2F6-73AB-180E84724922}"/>
              </a:ext>
            </a:extLst>
          </p:cNvPr>
          <p:cNvGraphicFramePr>
            <a:graphicFrameLocks/>
          </p:cNvGraphicFramePr>
          <p:nvPr>
            <p:extLst>
              <p:ext uri="{D42A27DB-BD31-4B8C-83A1-F6EECF244321}">
                <p14:modId xmlns:p14="http://schemas.microsoft.com/office/powerpoint/2010/main" val="767181279"/>
              </p:ext>
            </p:extLst>
          </p:nvPr>
        </p:nvGraphicFramePr>
        <p:xfrm>
          <a:off x="1110840" y="1585987"/>
          <a:ext cx="9720881" cy="4793909"/>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olo 1">
            <a:extLst>
              <a:ext uri="{FF2B5EF4-FFF2-40B4-BE49-F238E27FC236}">
                <a16:creationId xmlns:a16="http://schemas.microsoft.com/office/drawing/2014/main" id="{C42A65E4-E7B0-8BC7-778C-2ADE1F219E38}"/>
              </a:ext>
            </a:extLst>
          </p:cNvPr>
          <p:cNvSpPr txBox="1">
            <a:spLocks/>
          </p:cNvSpPr>
          <p:nvPr/>
        </p:nvSpPr>
        <p:spPr>
          <a:xfrm>
            <a:off x="1440665" y="1112808"/>
            <a:ext cx="9162701" cy="373476"/>
          </a:xfrm>
          <a:prstGeom prst="rect">
            <a:avLst/>
          </a:prstGeom>
        </p:spPr>
        <p:txBody>
          <a:bodyPr vert="horz" lIns="91440" tIns="45720" rIns="91440" bIns="45720" rtlCol="0" anchor="ctr">
            <a:noAutofit/>
          </a:bodyPr>
          <a:lstStyle>
            <a:lvl1pPr algn="l" defTabSz="609570" rtl="0" eaLnBrk="1" latinLnBrk="0" hangingPunct="1">
              <a:spcBef>
                <a:spcPct val="0"/>
              </a:spcBef>
              <a:buNone/>
              <a:defRPr sz="2800" b="0" i="0" kern="1200" spc="0" baseline="0">
                <a:solidFill>
                  <a:schemeClr val="accent1"/>
                </a:solidFill>
                <a:latin typeface="Roboto" panose="02000000000000000000" pitchFamily="2" charset="0"/>
                <a:ea typeface="Roboto" panose="02000000000000000000" pitchFamily="2" charset="0"/>
                <a:cs typeface="Calibri" panose="020F0502020204030204" pitchFamily="34" charset="0"/>
              </a:defRPr>
            </a:lvl1pPr>
          </a:lstStyle>
          <a:p>
            <a:pPr algn="ctr" defTabSz="914400" fontAlgn="base">
              <a:spcAft>
                <a:spcPct val="0"/>
              </a:spcAft>
              <a:defRPr/>
            </a:pPr>
            <a:r>
              <a:rPr lang="it-IT" sz="2000" b="1" kern="0">
                <a:solidFill>
                  <a:srgbClr val="0F9ED5">
                    <a:lumMod val="50000"/>
                  </a:srgbClr>
                </a:solidFill>
                <a:latin typeface="Roboto"/>
                <a:cs typeface="Arial" charset="0"/>
              </a:rPr>
              <a:t>Ripartizione percentuale per tipologia – analisi nr. eventi  </a:t>
            </a:r>
            <a:r>
              <a:rPr lang="it-IT" sz="2000" kern="0">
                <a:solidFill>
                  <a:srgbClr val="0F9ED5">
                    <a:lumMod val="50000"/>
                  </a:srgbClr>
                </a:solidFill>
                <a:latin typeface="Roboto"/>
                <a:cs typeface="Arial" charset="0"/>
              </a:rPr>
              <a:t>(segmento Retail)</a:t>
            </a:r>
          </a:p>
        </p:txBody>
      </p:sp>
    </p:spTree>
    <p:extLst>
      <p:ext uri="{BB962C8B-B14F-4D97-AF65-F5344CB8AC3E}">
        <p14:creationId xmlns:p14="http://schemas.microsoft.com/office/powerpoint/2010/main" val="330769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99C6F-AF52-3E54-A0AD-71951052EA2A}"/>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B5BA012-4A18-415F-AD30-2EE22F8A23C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82378E-73BB-5342-A055-56BDFDE9791A}" type="slidenum">
              <a:rPr kumimoji="0" lang="en-US" sz="1200" b="0" i="0" u="none" strike="noStrike" kern="1200" cap="none" spc="0" normalizeH="0" baseline="0" noProof="0" smtClean="0">
                <a:ln>
                  <a:noFill/>
                </a:ln>
                <a:solidFill>
                  <a:srgbClr val="002C6C"/>
                </a:solidFill>
                <a:effectLst/>
                <a:uLnTx/>
                <a:uFillTx/>
                <a:latin typeface="Roboto" panose="02000000000000000000" pitchFamily="2" charset="0"/>
                <a:ea typeface="Roboto" panose="02000000000000000000" pitchFamily="2" charset="0"/>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02C6C"/>
              </a:solidFill>
              <a:effectLst/>
              <a:uLnTx/>
              <a:uFillTx/>
              <a:latin typeface="Roboto" panose="02000000000000000000" pitchFamily="2" charset="0"/>
              <a:ea typeface="Roboto" panose="02000000000000000000" pitchFamily="2" charset="0"/>
              <a:cs typeface="Calibri" panose="020F0502020204030204" pitchFamily="34" charset="0"/>
            </a:endParaRPr>
          </a:p>
        </p:txBody>
      </p:sp>
      <p:sp>
        <p:nvSpPr>
          <p:cNvPr id="9" name="CasellaDiTesto 8">
            <a:extLst>
              <a:ext uri="{FF2B5EF4-FFF2-40B4-BE49-F238E27FC236}">
                <a16:creationId xmlns:a16="http://schemas.microsoft.com/office/drawing/2014/main" id="{2E7BAF2F-389F-C0E4-4E38-1436ED64E57E}"/>
              </a:ext>
            </a:extLst>
          </p:cNvPr>
          <p:cNvSpPr txBox="1"/>
          <p:nvPr/>
        </p:nvSpPr>
        <p:spPr>
          <a:xfrm>
            <a:off x="770382" y="254151"/>
            <a:ext cx="9571482" cy="523220"/>
          </a:xfrm>
          <a:prstGeom prst="rect">
            <a:avLst/>
          </a:prstGeom>
          <a:noFill/>
          <a:ln>
            <a:noFill/>
          </a:ln>
        </p:spPr>
        <p:txBody>
          <a:bodyPr spcFirstLastPara="1" wrap="square" lIns="91425" tIns="45700" rIns="91425" bIns="45700" anchor="ctr" anchorCtr="0">
            <a:noAutofit/>
          </a:bodyPr>
          <a:lstStyle>
            <a:defPPr>
              <a:defRPr lang="en-IT"/>
            </a:defPPr>
            <a:lvl1pPr marR="0" lvl="0" indent="0" fontAlgn="auto">
              <a:lnSpc>
                <a:spcPct val="100000"/>
              </a:lnSpc>
              <a:spcBef>
                <a:spcPts val="0"/>
              </a:spcBef>
              <a:spcAft>
                <a:spcPts val="0"/>
              </a:spcAft>
              <a:buClr>
                <a:srgbClr val="002060"/>
              </a:buClr>
              <a:buSzPts val="2800"/>
              <a:buFont typeface="Arial"/>
              <a:buNone/>
              <a:tabLst/>
              <a:defRPr kumimoji="0" sz="2800" b="1" i="0" u="none" strike="noStrike" kern="0" cap="none" spc="0" normalizeH="0" baseline="0">
                <a:ln>
                  <a:noFill/>
                </a:ln>
                <a:solidFill>
                  <a:srgbClr val="002060"/>
                </a:solidFill>
                <a:effectLst/>
                <a:uLnTx/>
                <a:uFillTx/>
                <a:latin typeface="Roboto"/>
                <a:ea typeface="Roboto"/>
                <a:cs typeface="Roboto"/>
              </a:defRPr>
            </a:lvl1pPr>
          </a:lstStyle>
          <a:p>
            <a:r>
              <a:rPr lang="it-IT">
                <a:sym typeface="Roboto"/>
              </a:rPr>
              <a:t>Fraud Chain</a:t>
            </a:r>
          </a:p>
        </p:txBody>
      </p:sp>
      <p:sp>
        <p:nvSpPr>
          <p:cNvPr id="2" name="CasellaDiTesto 1">
            <a:extLst>
              <a:ext uri="{FF2B5EF4-FFF2-40B4-BE49-F238E27FC236}">
                <a16:creationId xmlns:a16="http://schemas.microsoft.com/office/drawing/2014/main" id="{1543DEEA-C1F3-1F93-A35E-ED336B051DBE}"/>
              </a:ext>
            </a:extLst>
          </p:cNvPr>
          <p:cNvSpPr txBox="1"/>
          <p:nvPr/>
        </p:nvSpPr>
        <p:spPr>
          <a:xfrm rot="16200000">
            <a:off x="-2313418" y="4183922"/>
            <a:ext cx="4987202" cy="369332"/>
          </a:xfrm>
          <a:prstGeom prst="rect">
            <a:avLst/>
          </a:prstGeom>
          <a:noFill/>
        </p:spPr>
        <p:txBody>
          <a:bodyPr wrap="square" rtlCol="0">
            <a:spAutoFit/>
          </a:bodyPr>
          <a:lstStyle>
            <a:defPPr>
              <a:defRPr lang="en-IT"/>
            </a:defPPr>
            <a:lvl1pPr>
              <a:defRPr sz="900">
                <a:solidFill>
                  <a:srgbClr val="002060"/>
                </a:solidFill>
              </a:defRPr>
            </a:lvl1pPr>
          </a:lstStyle>
          <a:p>
            <a:r>
              <a:rPr lang="it-IT"/>
              <a:t>Fonte: CERTFin, Osservatorio Cyber Knowledge and Security </a:t>
            </a:r>
            <a:r>
              <a:rPr lang="it-IT" err="1"/>
              <a:t>Awareness</a:t>
            </a:r>
            <a:endParaRPr lang="it-IT"/>
          </a:p>
          <a:p>
            <a:r>
              <a:rPr lang="it-IT"/>
              <a:t>Sicurezza e frodi informatiche in banca - maggio 2025</a:t>
            </a:r>
          </a:p>
        </p:txBody>
      </p:sp>
      <p:graphicFrame>
        <p:nvGraphicFramePr>
          <p:cNvPr id="6" name="Grafico 5">
            <a:extLst>
              <a:ext uri="{FF2B5EF4-FFF2-40B4-BE49-F238E27FC236}">
                <a16:creationId xmlns:a16="http://schemas.microsoft.com/office/drawing/2014/main" id="{BD6204D0-8BD6-60A5-743F-253CBC5EF860}"/>
              </a:ext>
            </a:extLst>
          </p:cNvPr>
          <p:cNvGraphicFramePr>
            <a:graphicFrameLocks/>
          </p:cNvGraphicFramePr>
          <p:nvPr>
            <p:extLst>
              <p:ext uri="{D42A27DB-BD31-4B8C-83A1-F6EECF244321}">
                <p14:modId xmlns:p14="http://schemas.microsoft.com/office/powerpoint/2010/main" val="2200167671"/>
              </p:ext>
            </p:extLst>
          </p:nvPr>
        </p:nvGraphicFramePr>
        <p:xfrm>
          <a:off x="1207009" y="1389747"/>
          <a:ext cx="9789557" cy="4957958"/>
        </p:xfrm>
        <a:graphic>
          <a:graphicData uri="http://schemas.openxmlformats.org/drawingml/2006/chart">
            <c:chart xmlns:c="http://schemas.openxmlformats.org/drawingml/2006/chart" xmlns:r="http://schemas.openxmlformats.org/officeDocument/2006/relationships" r:id="rId2"/>
          </a:graphicData>
        </a:graphic>
      </p:graphicFrame>
      <p:sp>
        <p:nvSpPr>
          <p:cNvPr id="7" name="CasellaDiTesto 6">
            <a:extLst>
              <a:ext uri="{FF2B5EF4-FFF2-40B4-BE49-F238E27FC236}">
                <a16:creationId xmlns:a16="http://schemas.microsoft.com/office/drawing/2014/main" id="{715F455C-1E3F-735E-8B6A-53C57EFAF7A8}"/>
              </a:ext>
            </a:extLst>
          </p:cNvPr>
          <p:cNvSpPr txBox="1"/>
          <p:nvPr/>
        </p:nvSpPr>
        <p:spPr>
          <a:xfrm>
            <a:off x="1207008" y="855208"/>
            <a:ext cx="9852257" cy="400110"/>
          </a:xfrm>
          <a:prstGeom prst="rect">
            <a:avLst/>
          </a:prstGeom>
          <a:noFill/>
        </p:spPr>
        <p:txBody>
          <a:bodyPr wrap="square">
            <a:spAutoFit/>
          </a:bodyPr>
          <a:lstStyle/>
          <a:p>
            <a:pPr algn="ctr" fontAlgn="base">
              <a:spcAft>
                <a:spcPct val="0"/>
              </a:spcAft>
              <a:defRPr/>
            </a:pPr>
            <a:r>
              <a:rPr lang="it-IT" sz="2000" b="1" kern="0">
                <a:solidFill>
                  <a:srgbClr val="0F9ED5">
                    <a:lumMod val="50000"/>
                  </a:srgbClr>
                </a:solidFill>
                <a:ea typeface="Roboto" panose="02000000000000000000" pitchFamily="2" charset="0"/>
                <a:cs typeface="Arial" charset="0"/>
              </a:rPr>
              <a:t>Punto di primo contatto/vettore iniziale della frode  </a:t>
            </a:r>
            <a:r>
              <a:rPr lang="it-IT" kern="0">
                <a:solidFill>
                  <a:srgbClr val="0F9ED5">
                    <a:lumMod val="50000"/>
                  </a:srgbClr>
                </a:solidFill>
                <a:ea typeface="Roboto" panose="02000000000000000000" pitchFamily="2" charset="0"/>
                <a:cs typeface="Arial" charset="0"/>
              </a:rPr>
              <a:t>(segmento Retail)</a:t>
            </a:r>
            <a:endParaRPr lang="it-IT" sz="2000" kern="0">
              <a:solidFill>
                <a:srgbClr val="0F9ED5">
                  <a:lumMod val="50000"/>
                </a:srgbClr>
              </a:solidFill>
              <a:ea typeface="Roboto" panose="02000000000000000000" pitchFamily="2" charset="0"/>
              <a:cs typeface="Arial" charset="0"/>
            </a:endParaRPr>
          </a:p>
        </p:txBody>
      </p:sp>
    </p:spTree>
    <p:extLst>
      <p:ext uri="{BB962C8B-B14F-4D97-AF65-F5344CB8AC3E}">
        <p14:creationId xmlns:p14="http://schemas.microsoft.com/office/powerpoint/2010/main" val="190770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ABC62-9226-D3C7-7216-31F34A20960B}"/>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CDC3078-2199-9A83-D950-9F7F2B51A7B0}"/>
              </a:ext>
            </a:extLst>
          </p:cNvPr>
          <p:cNvSpPr>
            <a:spLocks noGrp="1"/>
          </p:cNvSpPr>
          <p:nvPr>
            <p:ph type="sldNum" sz="quarter" idx="4"/>
          </p:nvPr>
        </p:nvSpPr>
        <p:spPr/>
        <p:txBody>
          <a:bodyPr/>
          <a:lstStyle/>
          <a:p>
            <a:fld id="{7C82378E-73BB-5342-A055-56BDFDE9791A}" type="slidenum">
              <a:rPr lang="en-US" smtClean="0"/>
              <a:pPr/>
              <a:t>12</a:t>
            </a:fld>
            <a:endParaRPr lang="en-US"/>
          </a:p>
        </p:txBody>
      </p:sp>
      <p:sp>
        <p:nvSpPr>
          <p:cNvPr id="15" name="Titolo 1">
            <a:extLst>
              <a:ext uri="{FF2B5EF4-FFF2-40B4-BE49-F238E27FC236}">
                <a16:creationId xmlns:a16="http://schemas.microsoft.com/office/drawing/2014/main" id="{825011DB-AE54-958F-B320-70961C8CDC6C}"/>
              </a:ext>
            </a:extLst>
          </p:cNvPr>
          <p:cNvSpPr txBox="1">
            <a:spLocks/>
          </p:cNvSpPr>
          <p:nvPr/>
        </p:nvSpPr>
        <p:spPr>
          <a:xfrm>
            <a:off x="777239" y="235240"/>
            <a:ext cx="8595361" cy="523694"/>
          </a:xfrm>
          <a:prstGeom prst="rect">
            <a:avLst/>
          </a:prstGeom>
          <a:noFill/>
          <a:ln>
            <a:noFill/>
          </a:ln>
        </p:spPr>
        <p:txBody>
          <a:bodyPr spcFirstLastPara="1" wrap="square" lIns="91425" tIns="45700" rIns="91425" bIns="45700" anchor="ctr" anchorCtr="0">
            <a:noAutofit/>
          </a:bodyPr>
          <a:lstStyle>
            <a:defPPr>
              <a:defRPr lang="en-IT"/>
            </a:defPPr>
            <a:lvl1pPr marR="0" lvl="0" indent="0" fontAlgn="auto">
              <a:lnSpc>
                <a:spcPct val="100000"/>
              </a:lnSpc>
              <a:spcBef>
                <a:spcPts val="0"/>
              </a:spcBef>
              <a:spcAft>
                <a:spcPts val="0"/>
              </a:spcAft>
              <a:buClr>
                <a:srgbClr val="002060"/>
              </a:buClr>
              <a:buSzPts val="2800"/>
              <a:buFont typeface="Arial"/>
              <a:buNone/>
              <a:tabLst/>
              <a:defRPr kumimoji="0" sz="2800" b="1" i="0" u="none" strike="noStrike" kern="0" cap="none" spc="0" normalizeH="0" baseline="0">
                <a:ln>
                  <a:noFill/>
                </a:ln>
                <a:solidFill>
                  <a:srgbClr val="002060"/>
                </a:solidFill>
                <a:effectLst/>
                <a:uLnTx/>
                <a:uFillTx/>
                <a:latin typeface="Roboto"/>
                <a:ea typeface="Roboto"/>
                <a:cs typeface="Roboto"/>
              </a:defRPr>
            </a:lvl1pPr>
          </a:lstStyle>
          <a:p>
            <a:r>
              <a:rPr lang="it-IT"/>
              <a:t>Interesse per i servizi inclusi nell’offerta digitale </a:t>
            </a:r>
          </a:p>
        </p:txBody>
      </p:sp>
      <p:graphicFrame>
        <p:nvGraphicFramePr>
          <p:cNvPr id="79" name="Grafico 78">
            <a:extLst>
              <a:ext uri="{FF2B5EF4-FFF2-40B4-BE49-F238E27FC236}">
                <a16:creationId xmlns:a16="http://schemas.microsoft.com/office/drawing/2014/main" id="{4B5D51B0-5295-25DD-5128-A7FE1627E61C}"/>
              </a:ext>
            </a:extLst>
          </p:cNvPr>
          <p:cNvGraphicFramePr/>
          <p:nvPr/>
        </p:nvGraphicFramePr>
        <p:xfrm>
          <a:off x="57906" y="2116131"/>
          <a:ext cx="9976834" cy="42496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0" name="Tabella 79">
            <a:extLst>
              <a:ext uri="{FF2B5EF4-FFF2-40B4-BE49-F238E27FC236}">
                <a16:creationId xmlns:a16="http://schemas.microsoft.com/office/drawing/2014/main" id="{B2D97342-17FB-6DEB-52C8-5A0F3BFDD779}"/>
              </a:ext>
            </a:extLst>
          </p:cNvPr>
          <p:cNvGraphicFramePr>
            <a:graphicFrameLocks noGrp="1"/>
          </p:cNvGraphicFramePr>
          <p:nvPr/>
        </p:nvGraphicFramePr>
        <p:xfrm>
          <a:off x="8562975" y="1904295"/>
          <a:ext cx="3053289" cy="4378532"/>
        </p:xfrm>
        <a:graphic>
          <a:graphicData uri="http://schemas.openxmlformats.org/drawingml/2006/table">
            <a:tbl>
              <a:tblPr/>
              <a:tblGrid>
                <a:gridCol w="1017763">
                  <a:extLst>
                    <a:ext uri="{9D8B030D-6E8A-4147-A177-3AD203B41FA5}">
                      <a16:colId xmlns:a16="http://schemas.microsoft.com/office/drawing/2014/main" val="1317650211"/>
                    </a:ext>
                  </a:extLst>
                </a:gridCol>
                <a:gridCol w="1017763">
                  <a:extLst>
                    <a:ext uri="{9D8B030D-6E8A-4147-A177-3AD203B41FA5}">
                      <a16:colId xmlns:a16="http://schemas.microsoft.com/office/drawing/2014/main" val="1116184740"/>
                    </a:ext>
                  </a:extLst>
                </a:gridCol>
                <a:gridCol w="1017763">
                  <a:extLst>
                    <a:ext uri="{9D8B030D-6E8A-4147-A177-3AD203B41FA5}">
                      <a16:colId xmlns:a16="http://schemas.microsoft.com/office/drawing/2014/main" val="436356293"/>
                    </a:ext>
                  </a:extLst>
                </a:gridCol>
              </a:tblGrid>
              <a:tr h="345129">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a:ln>
                            <a:noFill/>
                          </a:ln>
                          <a:solidFill>
                            <a:srgbClr val="002060"/>
                          </a:solidFill>
                          <a:effectLst/>
                          <a:uLnTx/>
                          <a:uFillTx/>
                          <a:latin typeface="Tenorite" panose="00000500000000000000" pitchFamily="2" charset="0"/>
                          <a:ea typeface="+mn-ea"/>
                          <a:cs typeface="+mn-cs"/>
                        </a:rPr>
                        <a:t>PICCOLI CENTRI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a:ln>
                            <a:noFill/>
                          </a:ln>
                          <a:solidFill>
                            <a:srgbClr val="002060"/>
                          </a:solidFill>
                          <a:effectLst/>
                          <a:uLnTx/>
                          <a:uFillTx/>
                          <a:latin typeface="Tenorite" panose="00000500000000000000" pitchFamily="2" charset="0"/>
                          <a:ea typeface="+mn-ea"/>
                          <a:cs typeface="+mn-cs"/>
                        </a:rPr>
                        <a:t>n.198</a:t>
                      </a:r>
                    </a:p>
                  </a:txBody>
                  <a:tcPr marL="6350" marR="6350" marT="5773"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a:ln>
                            <a:noFill/>
                          </a:ln>
                          <a:solidFill>
                            <a:srgbClr val="002060"/>
                          </a:solidFill>
                          <a:effectLst/>
                          <a:uLnTx/>
                          <a:uFillTx/>
                          <a:latin typeface="Tenorite" panose="00000500000000000000" pitchFamily="2" charset="0"/>
                          <a:ea typeface="+mn-ea"/>
                          <a:cs typeface="+mn-cs"/>
                        </a:rPr>
                        <a:t>CENTRI MEDI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a:ln>
                            <a:noFill/>
                          </a:ln>
                          <a:solidFill>
                            <a:srgbClr val="002060"/>
                          </a:solidFill>
                          <a:effectLst/>
                          <a:uLnTx/>
                          <a:uFillTx/>
                          <a:latin typeface="Tenorite" panose="00000500000000000000" pitchFamily="2" charset="0"/>
                          <a:ea typeface="+mn-ea"/>
                          <a:cs typeface="+mn-cs"/>
                        </a:rPr>
                        <a:t>n. 240</a:t>
                      </a:r>
                    </a:p>
                  </a:txBody>
                  <a:tcPr marL="6350" marR="6350" marT="5773"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a:ln>
                            <a:noFill/>
                          </a:ln>
                          <a:solidFill>
                            <a:srgbClr val="002060"/>
                          </a:solidFill>
                          <a:effectLst/>
                          <a:uLnTx/>
                          <a:uFillTx/>
                          <a:latin typeface="Tenorite" panose="00000500000000000000" pitchFamily="2" charset="0"/>
                          <a:ea typeface="+mn-ea"/>
                          <a:cs typeface="+mn-cs"/>
                        </a:rPr>
                        <a:t>GRANDI CENTRI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a:ln>
                            <a:noFill/>
                          </a:ln>
                          <a:solidFill>
                            <a:srgbClr val="002060"/>
                          </a:solidFill>
                          <a:effectLst/>
                          <a:uLnTx/>
                          <a:uFillTx/>
                          <a:latin typeface="Tenorite" panose="00000500000000000000" pitchFamily="2" charset="0"/>
                          <a:ea typeface="+mn-ea"/>
                          <a:cs typeface="+mn-cs"/>
                        </a:rPr>
                        <a:t>n.204</a:t>
                      </a:r>
                      <a:endParaRPr lang="it-IT" sz="1000" b="1" i="0" u="none" strike="noStrike" kern="1200">
                        <a:solidFill>
                          <a:srgbClr val="002060"/>
                        </a:solidFill>
                        <a:latin typeface="Tenorite" panose="00000500000000000000" pitchFamily="2" charset="0"/>
                        <a:ea typeface="+mn-ea"/>
                        <a:cs typeface="+mn-cs"/>
                      </a:endParaRPr>
                    </a:p>
                  </a:txBody>
                  <a:tcPr marL="6350" marR="6350" marT="5773"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188513327"/>
                  </a:ext>
                </a:extLst>
              </a:tr>
              <a:tr h="230332">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39%</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48%</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45%</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439097168"/>
                  </a:ext>
                </a:extLst>
              </a:tr>
              <a:tr h="230332">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40%</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39%</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34%</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220724698"/>
                  </a:ext>
                </a:extLst>
              </a:tr>
              <a:tr h="230332">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35%</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40%</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32%</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233947282"/>
                  </a:ext>
                </a:extLst>
              </a:tr>
              <a:tr h="230332">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33%</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35%</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32%</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954911368"/>
                  </a:ext>
                </a:extLst>
              </a:tr>
              <a:tr h="230332">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32%</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29%</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34%</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812369829"/>
                  </a:ext>
                </a:extLst>
              </a:tr>
              <a:tr h="230332">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24%</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32%</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30%</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997863656"/>
                  </a:ext>
                </a:extLst>
              </a:tr>
              <a:tr h="230332">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27%</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28%</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32%</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4046236921"/>
                  </a:ext>
                </a:extLst>
              </a:tr>
              <a:tr h="230332">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25%</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25%</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26%</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957498365"/>
                  </a:ext>
                </a:extLst>
              </a:tr>
              <a:tr h="230332">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24%</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27%</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23%</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4124401600"/>
                  </a:ext>
                </a:extLst>
              </a:tr>
              <a:tr h="230332">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21%</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16%</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23%</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401540794"/>
                  </a:ext>
                </a:extLst>
              </a:tr>
              <a:tr h="230332">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12%</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18%</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21%</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856697113"/>
                  </a:ext>
                </a:extLst>
              </a:tr>
              <a:tr h="230332">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16%</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13%</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17%</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23501"/>
                  </a:ext>
                </a:extLst>
              </a:tr>
              <a:tr h="230332">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9%</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14%</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16%</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56862536"/>
                  </a:ext>
                </a:extLst>
              </a:tr>
              <a:tr h="230332">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17%</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9%</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15%</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861072812"/>
                  </a:ext>
                </a:extLst>
              </a:tr>
              <a:tr h="230332">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11%</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10%</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15%</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254549491"/>
                  </a:ext>
                </a:extLst>
              </a:tr>
              <a:tr h="230332">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11%</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11%</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12%</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799355566"/>
                  </a:ext>
                </a:extLst>
              </a:tr>
              <a:tr h="230332">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4%</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6%</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pPr>
                      <a:r>
                        <a:rPr lang="it-IT" sz="1500" b="0" i="0" u="none" strike="noStrike" kern="1200">
                          <a:solidFill>
                            <a:srgbClr val="002060"/>
                          </a:solidFill>
                          <a:effectLst/>
                          <a:latin typeface="+mj-lt"/>
                          <a:ea typeface="+mn-ea"/>
                          <a:cs typeface="+mn-cs"/>
                        </a:rPr>
                        <a:t>3%</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826145621"/>
                  </a:ext>
                </a:extLst>
              </a:tr>
            </a:tbl>
          </a:graphicData>
        </a:graphic>
      </p:graphicFrame>
      <p:graphicFrame>
        <p:nvGraphicFramePr>
          <p:cNvPr id="82" name="Tabella 81">
            <a:extLst>
              <a:ext uri="{FF2B5EF4-FFF2-40B4-BE49-F238E27FC236}">
                <a16:creationId xmlns:a16="http://schemas.microsoft.com/office/drawing/2014/main" id="{A25E7CE7-122D-4323-BA1D-BFD08B429B2D}"/>
              </a:ext>
            </a:extLst>
          </p:cNvPr>
          <p:cNvGraphicFramePr>
            <a:graphicFrameLocks noGrp="1"/>
          </p:cNvGraphicFramePr>
          <p:nvPr/>
        </p:nvGraphicFramePr>
        <p:xfrm>
          <a:off x="377777" y="1831348"/>
          <a:ext cx="900000" cy="4351481"/>
        </p:xfrm>
        <a:graphic>
          <a:graphicData uri="http://schemas.openxmlformats.org/drawingml/2006/table">
            <a:tbl>
              <a:tblPr/>
              <a:tblGrid>
                <a:gridCol w="900000">
                  <a:extLst>
                    <a:ext uri="{9D8B030D-6E8A-4147-A177-3AD203B41FA5}">
                      <a16:colId xmlns:a16="http://schemas.microsoft.com/office/drawing/2014/main" val="3229674053"/>
                    </a:ext>
                  </a:extLst>
                </a:gridCol>
              </a:tblGrid>
              <a:tr h="337288">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a:ln>
                            <a:noFill/>
                          </a:ln>
                          <a:solidFill>
                            <a:srgbClr val="002060"/>
                          </a:solidFill>
                          <a:effectLst/>
                          <a:uLnTx/>
                          <a:uFillTx/>
                          <a:latin typeface="+mj-lt"/>
                          <a:ea typeface="+mn-ea"/>
                          <a:cs typeface="+mn-cs"/>
                        </a:rPr>
                        <a:t>Popolazione</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a:ln>
                            <a:noFill/>
                          </a:ln>
                          <a:solidFill>
                            <a:srgbClr val="002060"/>
                          </a:solidFill>
                          <a:effectLst/>
                          <a:uLnTx/>
                          <a:uFillTx/>
                          <a:latin typeface="+mj-lt"/>
                          <a:ea typeface="+mn-ea"/>
                          <a:cs typeface="+mn-cs"/>
                        </a:rPr>
                        <a:t>n. 1009</a:t>
                      </a:r>
                      <a:endParaRPr lang="it-IT" sz="1000" b="1" i="0" u="none" strike="noStrike" kern="1200">
                        <a:solidFill>
                          <a:srgbClr val="002060"/>
                        </a:solidFill>
                        <a:latin typeface="+mj-lt"/>
                        <a:ea typeface="+mn-ea"/>
                        <a:cs typeface="+mn-cs"/>
                      </a:endParaRPr>
                    </a:p>
                  </a:txBody>
                  <a:tcPr marL="6350" marR="6350" marT="5773"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155084133"/>
                  </a:ext>
                </a:extLst>
              </a:tr>
              <a:tr h="236129">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algn="ctr" fontAlgn="b"/>
                      <a:r>
                        <a:rPr lang="it-IT" sz="1300" b="0" i="0" u="none" strike="noStrike">
                          <a:solidFill>
                            <a:srgbClr val="002060"/>
                          </a:solidFill>
                          <a:effectLst/>
                          <a:latin typeface="+mj-lt"/>
                        </a:rPr>
                        <a:t>38%</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445394326"/>
                  </a:ext>
                </a:extLst>
              </a:tr>
              <a:tr h="236129">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algn="ctr" fontAlgn="b"/>
                      <a:r>
                        <a:rPr lang="it-IT" sz="1300" b="0" i="0" u="none" strike="noStrike">
                          <a:solidFill>
                            <a:srgbClr val="002060"/>
                          </a:solidFill>
                          <a:effectLst/>
                          <a:latin typeface="+mj-lt"/>
                        </a:rPr>
                        <a:t>31</a:t>
                      </a:r>
                      <a:r>
                        <a:rPr lang="it-IT" sz="1300" b="0" i="0" u="none" strike="noStrike" kern="1200">
                          <a:solidFill>
                            <a:srgbClr val="002060"/>
                          </a:solidFill>
                          <a:effectLst/>
                          <a:latin typeface="+mj-lt"/>
                          <a:ea typeface="+mn-ea"/>
                          <a:cs typeface="+mn-cs"/>
                        </a:rPr>
                        <a:t>%</a:t>
                      </a:r>
                      <a:endParaRPr lang="it-IT" sz="1300" b="0" i="0" u="none" strike="noStrike">
                        <a:solidFill>
                          <a:srgbClr val="002060"/>
                        </a:solidFill>
                        <a:effectLst/>
                        <a:latin typeface="+mj-lt"/>
                      </a:endParaRP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184539164"/>
                  </a:ext>
                </a:extLst>
              </a:tr>
              <a:tr h="236129">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algn="ctr" fontAlgn="b"/>
                      <a:r>
                        <a:rPr lang="it-IT" sz="1300" b="0" i="0" u="none" strike="noStrike">
                          <a:solidFill>
                            <a:srgbClr val="002060"/>
                          </a:solidFill>
                          <a:effectLst/>
                          <a:latin typeface="+mj-lt"/>
                        </a:rPr>
                        <a:t>35</a:t>
                      </a:r>
                      <a:r>
                        <a:rPr lang="it-IT" sz="1300" b="0" i="0" u="none" strike="noStrike" kern="1200">
                          <a:solidFill>
                            <a:srgbClr val="002060"/>
                          </a:solidFill>
                          <a:effectLst/>
                          <a:latin typeface="+mj-lt"/>
                          <a:ea typeface="+mn-ea"/>
                          <a:cs typeface="+mn-cs"/>
                        </a:rPr>
                        <a:t>%</a:t>
                      </a:r>
                      <a:endParaRPr lang="it-IT" sz="1300" b="0" i="0" u="none" strike="noStrike">
                        <a:solidFill>
                          <a:srgbClr val="002060"/>
                        </a:solidFill>
                        <a:effectLst/>
                        <a:latin typeface="+mj-lt"/>
                      </a:endParaRP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527757668"/>
                  </a:ext>
                </a:extLst>
              </a:tr>
              <a:tr h="236129">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algn="ctr" fontAlgn="b"/>
                      <a:r>
                        <a:rPr lang="it-IT" sz="1300" b="0" i="0" u="none" strike="noStrike">
                          <a:solidFill>
                            <a:srgbClr val="002060"/>
                          </a:solidFill>
                          <a:effectLst/>
                          <a:latin typeface="+mj-lt"/>
                        </a:rPr>
                        <a:t>28</a:t>
                      </a:r>
                      <a:r>
                        <a:rPr lang="it-IT" sz="1300" b="0" i="0" u="none" strike="noStrike" kern="1200">
                          <a:solidFill>
                            <a:srgbClr val="002060"/>
                          </a:solidFill>
                          <a:effectLst/>
                          <a:latin typeface="+mj-lt"/>
                          <a:ea typeface="+mn-ea"/>
                          <a:cs typeface="+mn-cs"/>
                        </a:rPr>
                        <a:t>%</a:t>
                      </a:r>
                      <a:endParaRPr lang="it-IT" sz="1300" b="0" i="0" u="none" strike="noStrike">
                        <a:solidFill>
                          <a:srgbClr val="002060"/>
                        </a:solidFill>
                        <a:effectLst/>
                        <a:latin typeface="+mj-lt"/>
                      </a:endParaRP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784393886"/>
                  </a:ext>
                </a:extLst>
              </a:tr>
              <a:tr h="236129">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algn="ctr" fontAlgn="b"/>
                      <a:r>
                        <a:rPr lang="it-IT" sz="1300" b="0" i="0" u="none" strike="noStrike">
                          <a:solidFill>
                            <a:srgbClr val="002060"/>
                          </a:solidFill>
                          <a:effectLst/>
                          <a:latin typeface="+mj-lt"/>
                        </a:rPr>
                        <a:t>36</a:t>
                      </a:r>
                      <a:r>
                        <a:rPr lang="it-IT" sz="1300" b="0" i="0" u="none" strike="noStrike" kern="1200">
                          <a:solidFill>
                            <a:srgbClr val="002060"/>
                          </a:solidFill>
                          <a:effectLst/>
                          <a:latin typeface="+mj-lt"/>
                          <a:ea typeface="+mn-ea"/>
                          <a:cs typeface="+mn-cs"/>
                        </a:rPr>
                        <a:t>%</a:t>
                      </a:r>
                      <a:endParaRPr lang="it-IT" sz="1300" b="0" i="0" u="none" strike="noStrike">
                        <a:solidFill>
                          <a:srgbClr val="002060"/>
                        </a:solidFill>
                        <a:effectLst/>
                        <a:latin typeface="+mj-lt"/>
                      </a:endParaRP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85223315"/>
                  </a:ext>
                </a:extLst>
              </a:tr>
              <a:tr h="236129">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algn="ctr" fontAlgn="b"/>
                      <a:r>
                        <a:rPr lang="it-IT" sz="1300" b="0" i="0" u="none" strike="noStrike">
                          <a:solidFill>
                            <a:srgbClr val="002060"/>
                          </a:solidFill>
                          <a:effectLst/>
                          <a:latin typeface="+mj-lt"/>
                        </a:rPr>
                        <a:t>32</a:t>
                      </a:r>
                      <a:r>
                        <a:rPr lang="it-IT" sz="1300" b="0" i="0" u="none" strike="noStrike" kern="1200">
                          <a:solidFill>
                            <a:srgbClr val="002060"/>
                          </a:solidFill>
                          <a:effectLst/>
                          <a:latin typeface="+mj-lt"/>
                          <a:ea typeface="+mn-ea"/>
                          <a:cs typeface="+mn-cs"/>
                        </a:rPr>
                        <a:t>%</a:t>
                      </a:r>
                      <a:endParaRPr lang="it-IT" sz="1300" b="0" i="0" u="none" strike="noStrike">
                        <a:solidFill>
                          <a:srgbClr val="002060"/>
                        </a:solidFill>
                        <a:effectLst/>
                        <a:latin typeface="+mj-lt"/>
                      </a:endParaRP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61220993"/>
                  </a:ext>
                </a:extLst>
              </a:tr>
              <a:tr h="236129">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algn="ctr" fontAlgn="b"/>
                      <a:r>
                        <a:rPr lang="it-IT" sz="1300" b="0" i="0" u="none" strike="noStrike">
                          <a:solidFill>
                            <a:srgbClr val="002060"/>
                          </a:solidFill>
                          <a:effectLst/>
                          <a:latin typeface="+mj-lt"/>
                        </a:rPr>
                        <a:t>30</a:t>
                      </a:r>
                      <a:r>
                        <a:rPr lang="it-IT" sz="1300" b="0" i="0" u="none" strike="noStrike" kern="1200">
                          <a:solidFill>
                            <a:srgbClr val="002060"/>
                          </a:solidFill>
                          <a:effectLst/>
                          <a:latin typeface="+mj-lt"/>
                          <a:ea typeface="+mn-ea"/>
                          <a:cs typeface="+mn-cs"/>
                        </a:rPr>
                        <a:t>%</a:t>
                      </a:r>
                      <a:endParaRPr lang="it-IT" sz="1300" b="0" i="0" u="none" strike="noStrike">
                        <a:solidFill>
                          <a:srgbClr val="002060"/>
                        </a:solidFill>
                        <a:effectLst/>
                        <a:latin typeface="+mj-lt"/>
                      </a:endParaRP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857867726"/>
                  </a:ext>
                </a:extLst>
              </a:tr>
              <a:tr h="236129">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algn="ctr" fontAlgn="b"/>
                      <a:r>
                        <a:rPr lang="it-IT" sz="1300" b="0" i="0" u="none" strike="noStrike">
                          <a:solidFill>
                            <a:srgbClr val="002060"/>
                          </a:solidFill>
                          <a:effectLst/>
                          <a:latin typeface="+mj-lt"/>
                        </a:rPr>
                        <a:t>16</a:t>
                      </a:r>
                      <a:r>
                        <a:rPr lang="it-IT" sz="1300" b="0" i="0" u="none" strike="noStrike" kern="1200">
                          <a:solidFill>
                            <a:srgbClr val="002060"/>
                          </a:solidFill>
                          <a:effectLst/>
                          <a:latin typeface="+mj-lt"/>
                          <a:ea typeface="+mn-ea"/>
                          <a:cs typeface="+mn-cs"/>
                        </a:rPr>
                        <a:t>%</a:t>
                      </a:r>
                      <a:endParaRPr lang="it-IT" sz="1300" b="0" i="0" u="none" strike="noStrike">
                        <a:solidFill>
                          <a:srgbClr val="002060"/>
                        </a:solidFill>
                        <a:effectLst/>
                        <a:latin typeface="+mj-lt"/>
                      </a:endParaRP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533747947"/>
                  </a:ext>
                </a:extLst>
              </a:tr>
              <a:tr h="236129">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algn="ctr" fontAlgn="b"/>
                      <a:r>
                        <a:rPr lang="it-IT" sz="1300" b="0" i="0" u="none" strike="noStrike">
                          <a:solidFill>
                            <a:srgbClr val="002060"/>
                          </a:solidFill>
                          <a:effectLst/>
                          <a:latin typeface="+mj-lt"/>
                        </a:rPr>
                        <a:t>25</a:t>
                      </a:r>
                      <a:r>
                        <a:rPr lang="it-IT" sz="1300" b="0" i="0" u="none" strike="noStrike" kern="1200">
                          <a:solidFill>
                            <a:srgbClr val="002060"/>
                          </a:solidFill>
                          <a:effectLst/>
                          <a:latin typeface="+mj-lt"/>
                          <a:ea typeface="+mn-ea"/>
                          <a:cs typeface="+mn-cs"/>
                        </a:rPr>
                        <a:t>%</a:t>
                      </a:r>
                      <a:endParaRPr lang="it-IT" sz="1300" b="0" i="0" u="none" strike="noStrike">
                        <a:solidFill>
                          <a:srgbClr val="002060"/>
                        </a:solidFill>
                        <a:effectLst/>
                        <a:latin typeface="+mj-lt"/>
                      </a:endParaRP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080017431"/>
                  </a:ext>
                </a:extLst>
              </a:tr>
              <a:tr h="236129">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algn="ctr" fontAlgn="b"/>
                      <a:r>
                        <a:rPr lang="it-IT" sz="1300" b="0" i="0" u="none" strike="noStrike">
                          <a:solidFill>
                            <a:srgbClr val="002060"/>
                          </a:solidFill>
                          <a:effectLst/>
                          <a:latin typeface="+mj-lt"/>
                        </a:rPr>
                        <a:t>12</a:t>
                      </a:r>
                      <a:r>
                        <a:rPr lang="it-IT" sz="1300" b="0" i="0" u="none" strike="noStrike" kern="1200">
                          <a:solidFill>
                            <a:srgbClr val="002060"/>
                          </a:solidFill>
                          <a:effectLst/>
                          <a:latin typeface="+mj-lt"/>
                          <a:ea typeface="+mn-ea"/>
                          <a:cs typeface="+mn-cs"/>
                        </a:rPr>
                        <a:t>%</a:t>
                      </a:r>
                      <a:endParaRPr lang="it-IT" sz="1300" b="0" i="0" u="none" strike="noStrike">
                        <a:solidFill>
                          <a:srgbClr val="002060"/>
                        </a:solidFill>
                        <a:effectLst/>
                        <a:latin typeface="+mj-lt"/>
                      </a:endParaRP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819078989"/>
                  </a:ext>
                </a:extLst>
              </a:tr>
              <a:tr h="236129">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algn="ctr" fontAlgn="b"/>
                      <a:r>
                        <a:rPr lang="it-IT" sz="1300" b="0" i="0" u="none" strike="noStrike">
                          <a:solidFill>
                            <a:srgbClr val="002060"/>
                          </a:solidFill>
                          <a:effectLst/>
                          <a:latin typeface="+mj-lt"/>
                        </a:rPr>
                        <a:t>11</a:t>
                      </a:r>
                      <a:r>
                        <a:rPr lang="it-IT" sz="1300" b="0" i="0" u="none" strike="noStrike" kern="1200">
                          <a:solidFill>
                            <a:srgbClr val="002060"/>
                          </a:solidFill>
                          <a:effectLst/>
                          <a:latin typeface="+mj-lt"/>
                          <a:ea typeface="+mn-ea"/>
                          <a:cs typeface="+mn-cs"/>
                        </a:rPr>
                        <a:t>%</a:t>
                      </a:r>
                      <a:endParaRPr lang="it-IT" sz="1300" b="0" i="0" u="none" strike="noStrike">
                        <a:solidFill>
                          <a:srgbClr val="002060"/>
                        </a:solidFill>
                        <a:effectLst/>
                        <a:latin typeface="+mj-lt"/>
                      </a:endParaRP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336800858"/>
                  </a:ext>
                </a:extLst>
              </a:tr>
              <a:tr h="236129">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algn="ctr" fontAlgn="b"/>
                      <a:r>
                        <a:rPr lang="it-IT" sz="1300" b="0" i="0" u="none" strike="noStrike">
                          <a:solidFill>
                            <a:srgbClr val="002060"/>
                          </a:solidFill>
                          <a:effectLst/>
                          <a:latin typeface="+mj-lt"/>
                        </a:rPr>
                        <a:t>15</a:t>
                      </a:r>
                      <a:r>
                        <a:rPr lang="it-IT" sz="1300" b="0" i="0" u="none" strike="noStrike" kern="1200">
                          <a:solidFill>
                            <a:srgbClr val="002060"/>
                          </a:solidFill>
                          <a:effectLst/>
                          <a:latin typeface="+mj-lt"/>
                          <a:ea typeface="+mn-ea"/>
                          <a:cs typeface="+mn-cs"/>
                        </a:rPr>
                        <a:t>%</a:t>
                      </a:r>
                      <a:endParaRPr lang="it-IT" sz="1300" b="0" i="0" u="none" strike="noStrike">
                        <a:solidFill>
                          <a:srgbClr val="002060"/>
                        </a:solidFill>
                        <a:effectLst/>
                        <a:latin typeface="+mj-lt"/>
                      </a:endParaRP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548347290"/>
                  </a:ext>
                </a:extLst>
              </a:tr>
              <a:tr h="236129">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algn="ctr" fontAlgn="b"/>
                      <a:r>
                        <a:rPr lang="it-IT" sz="1300" b="0" i="0" u="none" strike="noStrike">
                          <a:solidFill>
                            <a:srgbClr val="002060"/>
                          </a:solidFill>
                          <a:effectLst/>
                          <a:latin typeface="+mj-lt"/>
                        </a:rPr>
                        <a:t>7</a:t>
                      </a:r>
                      <a:r>
                        <a:rPr lang="it-IT" sz="1300" b="0" i="0" u="none" strike="noStrike" kern="1200">
                          <a:solidFill>
                            <a:srgbClr val="002060"/>
                          </a:solidFill>
                          <a:effectLst/>
                          <a:latin typeface="+mj-lt"/>
                          <a:ea typeface="+mn-ea"/>
                          <a:cs typeface="+mn-cs"/>
                        </a:rPr>
                        <a:t>%</a:t>
                      </a:r>
                      <a:endParaRPr lang="it-IT" sz="1300" b="0" i="0" u="none" strike="noStrike">
                        <a:solidFill>
                          <a:srgbClr val="002060"/>
                        </a:solidFill>
                        <a:effectLst/>
                        <a:latin typeface="+mj-lt"/>
                      </a:endParaRP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751923280"/>
                  </a:ext>
                </a:extLst>
              </a:tr>
              <a:tr h="236129">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algn="ctr" fontAlgn="b"/>
                      <a:r>
                        <a:rPr lang="it-IT" sz="1300" b="0" i="0" u="none" strike="noStrike">
                          <a:solidFill>
                            <a:srgbClr val="002060"/>
                          </a:solidFill>
                          <a:effectLst/>
                          <a:latin typeface="+mj-lt"/>
                        </a:rPr>
                        <a:t>12</a:t>
                      </a:r>
                      <a:r>
                        <a:rPr lang="it-IT" sz="1300" b="0" i="0" u="none" strike="noStrike" kern="1200">
                          <a:solidFill>
                            <a:srgbClr val="002060"/>
                          </a:solidFill>
                          <a:effectLst/>
                          <a:latin typeface="+mj-lt"/>
                          <a:ea typeface="+mn-ea"/>
                          <a:cs typeface="+mn-cs"/>
                        </a:rPr>
                        <a:t>%</a:t>
                      </a:r>
                      <a:endParaRPr lang="it-IT" sz="1300" b="0" i="0" u="none" strike="noStrike">
                        <a:solidFill>
                          <a:srgbClr val="002060"/>
                        </a:solidFill>
                        <a:effectLst/>
                        <a:latin typeface="+mj-lt"/>
                      </a:endParaRP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423215758"/>
                  </a:ext>
                </a:extLst>
              </a:tr>
              <a:tr h="236129">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algn="ctr" fontAlgn="b"/>
                      <a:r>
                        <a:rPr lang="it-IT" sz="1300" b="0" i="0" u="none" strike="noStrike">
                          <a:solidFill>
                            <a:srgbClr val="002060"/>
                          </a:solidFill>
                          <a:effectLst/>
                          <a:latin typeface="+mj-lt"/>
                        </a:rPr>
                        <a:t>16</a:t>
                      </a:r>
                      <a:r>
                        <a:rPr lang="it-IT" sz="1300" b="0" i="0" u="none" strike="noStrike" kern="1200">
                          <a:solidFill>
                            <a:srgbClr val="002060"/>
                          </a:solidFill>
                          <a:effectLst/>
                          <a:latin typeface="+mj-lt"/>
                          <a:ea typeface="+mn-ea"/>
                          <a:cs typeface="+mn-cs"/>
                        </a:rPr>
                        <a:t>%</a:t>
                      </a:r>
                      <a:endParaRPr lang="it-IT" sz="1300" b="0" i="0" u="none" strike="noStrike">
                        <a:solidFill>
                          <a:srgbClr val="002060"/>
                        </a:solidFill>
                        <a:effectLst/>
                        <a:latin typeface="+mj-lt"/>
                      </a:endParaRP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68636845"/>
                  </a:ext>
                </a:extLst>
              </a:tr>
              <a:tr h="236129">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algn="ctr" fontAlgn="b"/>
                      <a:r>
                        <a:rPr lang="it-IT" sz="1300" b="0" i="0" u="none" strike="noStrike">
                          <a:solidFill>
                            <a:srgbClr val="002060"/>
                          </a:solidFill>
                          <a:effectLst/>
                          <a:latin typeface="+mj-lt"/>
                        </a:rPr>
                        <a:t>8</a:t>
                      </a:r>
                      <a:r>
                        <a:rPr lang="it-IT" sz="1300" b="0" i="0" u="none" strike="noStrike" kern="1200">
                          <a:solidFill>
                            <a:srgbClr val="002060"/>
                          </a:solidFill>
                          <a:effectLst/>
                          <a:latin typeface="+mj-lt"/>
                          <a:ea typeface="+mn-ea"/>
                          <a:cs typeface="+mn-cs"/>
                        </a:rPr>
                        <a:t>%</a:t>
                      </a:r>
                      <a:endParaRPr lang="it-IT" sz="1300" b="0" i="0" u="none" strike="noStrike">
                        <a:solidFill>
                          <a:srgbClr val="002060"/>
                        </a:solidFill>
                        <a:effectLst/>
                        <a:latin typeface="+mj-lt"/>
                      </a:endParaRP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949675256"/>
                  </a:ext>
                </a:extLst>
              </a:tr>
              <a:tr h="236129">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algn="ctr" fontAlgn="b"/>
                      <a:r>
                        <a:rPr lang="it-IT" sz="1300" b="0" i="0" u="none" strike="noStrike">
                          <a:solidFill>
                            <a:srgbClr val="002060"/>
                          </a:solidFill>
                          <a:effectLst/>
                          <a:latin typeface="+mj-lt"/>
                        </a:rPr>
                        <a:t>9</a:t>
                      </a:r>
                      <a:r>
                        <a:rPr lang="it-IT" sz="1300" b="0" i="0" u="none" strike="noStrike" kern="1200">
                          <a:solidFill>
                            <a:srgbClr val="002060"/>
                          </a:solidFill>
                          <a:effectLst/>
                          <a:latin typeface="+mj-lt"/>
                          <a:ea typeface="+mn-ea"/>
                          <a:cs typeface="+mn-cs"/>
                        </a:rPr>
                        <a:t>%</a:t>
                      </a:r>
                      <a:endParaRPr lang="it-IT" sz="1300" b="0" i="0" u="none" strike="noStrike">
                        <a:solidFill>
                          <a:srgbClr val="002060"/>
                        </a:solidFill>
                        <a:effectLst/>
                        <a:latin typeface="+mj-lt"/>
                      </a:endParaRP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816650244"/>
                  </a:ext>
                </a:extLst>
              </a:tr>
            </a:tbl>
          </a:graphicData>
        </a:graphic>
      </p:graphicFrame>
      <p:pic>
        <p:nvPicPr>
          <p:cNvPr id="83" name="Elemento grafico 82">
            <a:extLst>
              <a:ext uri="{FF2B5EF4-FFF2-40B4-BE49-F238E27FC236}">
                <a16:creationId xmlns:a16="http://schemas.microsoft.com/office/drawing/2014/main" id="{D8EFC771-3AB6-3F0C-2C23-9EA3B0FC6D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21605" y="5336135"/>
            <a:ext cx="453841" cy="249125"/>
          </a:xfrm>
          <a:prstGeom prst="rect">
            <a:avLst/>
          </a:prstGeom>
        </p:spPr>
      </p:pic>
      <p:pic>
        <p:nvPicPr>
          <p:cNvPr id="84" name="Elemento grafico 83">
            <a:extLst>
              <a:ext uri="{FF2B5EF4-FFF2-40B4-BE49-F238E27FC236}">
                <a16:creationId xmlns:a16="http://schemas.microsoft.com/office/drawing/2014/main" id="{D4AE86D6-D1BA-B4F2-F71F-259EC20F7B04}"/>
              </a:ext>
            </a:extLst>
          </p:cNvPr>
          <p:cNvPicPr preferRelativeResize="0">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9853223" y="5467047"/>
            <a:ext cx="523636" cy="127004"/>
          </a:xfrm>
          <a:prstGeom prst="rect">
            <a:avLst/>
          </a:prstGeom>
        </p:spPr>
      </p:pic>
      <p:pic>
        <p:nvPicPr>
          <p:cNvPr id="85" name="Elemento grafico 84">
            <a:extLst>
              <a:ext uri="{FF2B5EF4-FFF2-40B4-BE49-F238E27FC236}">
                <a16:creationId xmlns:a16="http://schemas.microsoft.com/office/drawing/2014/main" id="{769CBC0A-5E16-2B4E-4778-3A8C74DE40D6}"/>
              </a:ext>
            </a:extLst>
          </p:cNvPr>
          <p:cNvPicPr preferRelativeResize="0">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8786707" y="5199206"/>
            <a:ext cx="523636" cy="127004"/>
          </a:xfrm>
          <a:prstGeom prst="rect">
            <a:avLst/>
          </a:prstGeom>
        </p:spPr>
      </p:pic>
      <p:pic>
        <p:nvPicPr>
          <p:cNvPr id="86" name="Elemento grafico 85">
            <a:extLst>
              <a:ext uri="{FF2B5EF4-FFF2-40B4-BE49-F238E27FC236}">
                <a16:creationId xmlns:a16="http://schemas.microsoft.com/office/drawing/2014/main" id="{F0B11F4B-8915-E25B-97D8-F0B477C8C8D3}"/>
              </a:ext>
            </a:extLst>
          </p:cNvPr>
          <p:cNvPicPr preferRelativeResize="0">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8748320" y="4714248"/>
            <a:ext cx="523636" cy="127004"/>
          </a:xfrm>
          <a:prstGeom prst="rect">
            <a:avLst/>
          </a:prstGeom>
        </p:spPr>
      </p:pic>
      <p:sp>
        <p:nvSpPr>
          <p:cNvPr id="3" name="Rettangolo con angoli arrotondati 2">
            <a:extLst>
              <a:ext uri="{FF2B5EF4-FFF2-40B4-BE49-F238E27FC236}">
                <a16:creationId xmlns:a16="http://schemas.microsoft.com/office/drawing/2014/main" id="{1294D8E4-1BAF-95C4-3122-26F3C2D47947}"/>
              </a:ext>
            </a:extLst>
          </p:cNvPr>
          <p:cNvSpPr/>
          <p:nvPr/>
        </p:nvSpPr>
        <p:spPr>
          <a:xfrm>
            <a:off x="363231" y="805921"/>
            <a:ext cx="11324945" cy="988850"/>
          </a:xfrm>
          <a:prstGeom prst="roundRect">
            <a:avLst>
              <a:gd name="adj" fmla="val 0"/>
            </a:avLst>
          </a:prstGeom>
          <a:solidFill>
            <a:schemeClr val="accent2">
              <a:lumMod val="20000"/>
              <a:lumOff val="80000"/>
            </a:schemeClr>
          </a:solidFill>
          <a:ln>
            <a:solidFill>
              <a:schemeClr val="accent1"/>
            </a:solidFill>
          </a:ln>
          <a:effectLst/>
        </p:spPr>
        <p:style>
          <a:lnRef idx="1">
            <a:schemeClr val="accent4"/>
          </a:lnRef>
          <a:fillRef idx="2">
            <a:schemeClr val="accent4"/>
          </a:fillRef>
          <a:effectRef idx="1">
            <a:schemeClr val="accent4"/>
          </a:effectRef>
          <a:fontRef idx="minor">
            <a:schemeClr val="dk1"/>
          </a:fontRef>
        </p:style>
        <p:txBody>
          <a:bodyPr rtlCol="0" anchor="t"/>
          <a:lstStyle/>
          <a:p>
            <a:pPr algn="ctr">
              <a:spcBef>
                <a:spcPts val="600"/>
              </a:spcBef>
              <a:defRPr/>
            </a:pPr>
            <a:r>
              <a:rPr lang="it-IT" sz="1300" b="1" kern="0" dirty="0">
                <a:solidFill>
                  <a:srgbClr val="002060"/>
                </a:solidFill>
                <a:ea typeface="Roboto"/>
                <a:cs typeface="Roboto"/>
                <a:sym typeface="Roboto"/>
              </a:rPr>
              <a:t>Pensa ora ai canali digitali come internet banking da PC e mobile banking da Smartphone. Ti presentiamo ora alcuni servizi / funzionalità che potrebbero essere incluse nell’offerta digitale della tua banca. Quali dei seguenti servizi trovi interessanti per te? </a:t>
            </a:r>
            <a:endParaRPr kumimoji="0" lang="it-IT" altLang="ja-JP" sz="1300" b="1" i="0" u="none" strike="noStrike" kern="1200" cap="none" spc="0" normalizeH="0" baseline="0" noProof="0" dirty="0">
              <a:ln>
                <a:noFill/>
              </a:ln>
              <a:solidFill>
                <a:srgbClr val="002060"/>
              </a:solidFill>
              <a:effectLst/>
              <a:uLnTx/>
              <a:uFillTx/>
              <a:latin typeface="Roboto (titoli)"/>
              <a:ea typeface="Roboto" panose="02000000000000000000" pitchFamily="2" charset="0"/>
              <a:cs typeface="Roboto" panose="02000000000000000000" pitchFamily="2" charset="0"/>
            </a:endParaRPr>
          </a:p>
          <a:p>
            <a:pPr lvl="0" algn="ctr">
              <a:spcBef>
                <a:spcPts val="600"/>
              </a:spcBef>
              <a:defRPr/>
            </a:pPr>
            <a:r>
              <a:rPr lang="it-IT" sz="1300" dirty="0">
                <a:solidFill>
                  <a:srgbClr val="002060"/>
                </a:solidFill>
                <a:latin typeface="Roboto (titoli)"/>
                <a:ea typeface="Roboto" panose="02000000000000000000" pitchFamily="2" charset="0"/>
                <a:cs typeface="Roboto" panose="02000000000000000000" pitchFamily="2" charset="0"/>
              </a:rPr>
              <a:t>Percentuale rispondenti (Base: 643 giovani tra i 18 e i 30)</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it-IT" sz="1100" b="0" i="0" u="none" strike="noStrike" kern="1200" cap="none" spc="0" normalizeH="0" baseline="0" noProof="0" dirty="0">
                <a:ln>
                  <a:noFill/>
                </a:ln>
                <a:solidFill>
                  <a:srgbClr val="002060"/>
                </a:solidFill>
                <a:effectLst/>
                <a:uLnTx/>
                <a:uFillTx/>
                <a:latin typeface="Roboto"/>
                <a:ea typeface="Calibri" panose="020F0502020204030204" pitchFamily="34" charset="0"/>
                <a:cs typeface="Calibri" panose="020F0502020204030204" pitchFamily="34" charset="0"/>
              </a:rPr>
              <a:t>NOTA: il riferimento a «Popolazione n.1009» indica il confronto con il campione complessivo di tutte le fasce di età (1009 rispondenti totali). </a:t>
            </a:r>
          </a:p>
          <a:p>
            <a:pPr lvl="0" algn="ctr">
              <a:spcBef>
                <a:spcPts val="600"/>
              </a:spcBef>
              <a:defRPr/>
            </a:pPr>
            <a:endParaRPr lang="it-IT" sz="1300" dirty="0">
              <a:solidFill>
                <a:srgbClr val="002060"/>
              </a:solidFill>
              <a:latin typeface="Roboto (titoli)"/>
              <a:ea typeface="Roboto" panose="02000000000000000000" pitchFamily="2" charset="0"/>
              <a:cs typeface="Roboto" panose="02000000000000000000" pitchFamily="2" charset="0"/>
            </a:endParaRPr>
          </a:p>
        </p:txBody>
      </p:sp>
      <p:sp>
        <p:nvSpPr>
          <p:cNvPr id="7" name="Rectangle: Rounded Corners 2">
            <a:extLst>
              <a:ext uri="{FF2B5EF4-FFF2-40B4-BE49-F238E27FC236}">
                <a16:creationId xmlns:a16="http://schemas.microsoft.com/office/drawing/2014/main" id="{7F042E1A-47D8-618C-0730-1317FB0DA73B}"/>
              </a:ext>
            </a:extLst>
          </p:cNvPr>
          <p:cNvSpPr/>
          <p:nvPr/>
        </p:nvSpPr>
        <p:spPr>
          <a:xfrm rot="5400000" flipH="1">
            <a:off x="3736970" y="-1542393"/>
            <a:ext cx="4577465" cy="11324945"/>
          </a:xfrm>
          <a:prstGeom prst="roundRect">
            <a:avLst>
              <a:gd name="adj" fmla="val 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Light" panose="02000000000000000000" pitchFamily="2" charset="0"/>
              <a:ea typeface="Roboto Light" panose="02000000000000000000" pitchFamily="2" charset="0"/>
              <a:cs typeface="Roboto Light" panose="02000000000000000000" pitchFamily="2" charset="0"/>
            </a:endParaRPr>
          </a:p>
        </p:txBody>
      </p:sp>
      <p:sp>
        <p:nvSpPr>
          <p:cNvPr id="2" name="CasellaDiTesto 1">
            <a:extLst>
              <a:ext uri="{FF2B5EF4-FFF2-40B4-BE49-F238E27FC236}">
                <a16:creationId xmlns:a16="http://schemas.microsoft.com/office/drawing/2014/main" id="{FE89D465-EBDB-FCCA-B219-3334651AA56C}"/>
              </a:ext>
            </a:extLst>
          </p:cNvPr>
          <p:cNvSpPr txBox="1"/>
          <p:nvPr/>
        </p:nvSpPr>
        <p:spPr>
          <a:xfrm rot="16200000">
            <a:off x="-1838999" y="4640054"/>
            <a:ext cx="4038364" cy="369332"/>
          </a:xfrm>
          <a:prstGeom prst="rect">
            <a:avLst/>
          </a:prstGeom>
          <a:noFill/>
        </p:spPr>
        <p:txBody>
          <a:bodyPr wrap="square" rtlCol="0">
            <a:spAutoFit/>
          </a:bodyPr>
          <a:lstStyle/>
          <a:p>
            <a:pPr algn="l"/>
            <a:r>
              <a:rPr lang="it-IT" sz="900">
                <a:solidFill>
                  <a:srgbClr val="002060"/>
                </a:solidFill>
              </a:rPr>
              <a:t>Fonte: Osservatorio Digital Banking; Dal borgo alla metropoli: la fotografia del cliente digitale - Focus sui 18-30 </a:t>
            </a:r>
            <a:r>
              <a:rPr lang="it-IT" sz="900" err="1">
                <a:solidFill>
                  <a:srgbClr val="002060"/>
                </a:solidFill>
              </a:rPr>
              <a:t>enni</a:t>
            </a:r>
            <a:r>
              <a:rPr lang="it-IT" sz="900">
                <a:solidFill>
                  <a:srgbClr val="002060"/>
                </a:solidFill>
              </a:rPr>
              <a:t>, ottobre 2025</a:t>
            </a:r>
            <a:endParaRPr lang="it-IT" sz="900">
              <a:solidFill>
                <a:srgbClr val="002060"/>
              </a:solidFill>
              <a:highlight>
                <a:srgbClr val="FFFF00"/>
              </a:highlight>
            </a:endParaRPr>
          </a:p>
        </p:txBody>
      </p:sp>
    </p:spTree>
    <p:extLst>
      <p:ext uri="{BB962C8B-B14F-4D97-AF65-F5344CB8AC3E}">
        <p14:creationId xmlns:p14="http://schemas.microsoft.com/office/powerpoint/2010/main" val="30866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1A6A8-1716-84A4-FBB3-6204D1BD19CE}"/>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C9691AE3-F1B1-9A69-FB49-D1E4336CFA9F}"/>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82378E-73BB-5342-A055-56BDFDE9791A}" type="slidenum">
              <a:rPr kumimoji="0" lang="en-US" sz="1200" b="0" i="0" u="none" strike="noStrike" kern="1200" cap="none" spc="0" normalizeH="0" baseline="0" noProof="0" smtClean="0">
                <a:ln>
                  <a:noFill/>
                </a:ln>
                <a:solidFill>
                  <a:srgbClr val="002C6C"/>
                </a:solidFill>
                <a:effectLst/>
                <a:uLnTx/>
                <a:uFillTx/>
                <a:latin typeface="Roboto" panose="02000000000000000000" pitchFamily="2" charset="0"/>
                <a:ea typeface="Roboto" panose="02000000000000000000" pitchFamily="2" charset="0"/>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2C6C"/>
              </a:solidFill>
              <a:effectLst/>
              <a:uLnTx/>
              <a:uFillTx/>
              <a:latin typeface="Roboto" panose="02000000000000000000" pitchFamily="2" charset="0"/>
              <a:ea typeface="Roboto" panose="02000000000000000000" pitchFamily="2" charset="0"/>
              <a:cs typeface="Calibri" panose="020F0502020204030204" pitchFamily="34" charset="0"/>
            </a:endParaRPr>
          </a:p>
        </p:txBody>
      </p:sp>
      <p:sp>
        <p:nvSpPr>
          <p:cNvPr id="5" name="CasellaDiTesto 4">
            <a:extLst>
              <a:ext uri="{FF2B5EF4-FFF2-40B4-BE49-F238E27FC236}">
                <a16:creationId xmlns:a16="http://schemas.microsoft.com/office/drawing/2014/main" id="{2468C7D9-3288-516A-BDED-F7A0C7A67151}"/>
              </a:ext>
            </a:extLst>
          </p:cNvPr>
          <p:cNvSpPr txBox="1"/>
          <p:nvPr/>
        </p:nvSpPr>
        <p:spPr>
          <a:xfrm>
            <a:off x="770382" y="254246"/>
            <a:ext cx="9571482" cy="523220"/>
          </a:xfrm>
          <a:prstGeom prst="rect">
            <a:avLst/>
          </a:prstGeom>
          <a:noFill/>
          <a:ln>
            <a:noFill/>
          </a:ln>
        </p:spPr>
        <p:txBody>
          <a:bodyPr spcFirstLastPara="1" wrap="square" lIns="91425" tIns="45700" rIns="91425" bIns="45700" anchor="ctr" anchorCtr="0">
            <a:noAutofit/>
          </a:bodyPr>
          <a:lstStyle>
            <a:defPPr>
              <a:defRPr lang="en-IT"/>
            </a:defPPr>
            <a:lvl1pPr marR="0" lvl="0" indent="0" fontAlgn="auto">
              <a:lnSpc>
                <a:spcPct val="100000"/>
              </a:lnSpc>
              <a:spcBef>
                <a:spcPts val="0"/>
              </a:spcBef>
              <a:spcAft>
                <a:spcPts val="0"/>
              </a:spcAft>
              <a:buClr>
                <a:srgbClr val="002060"/>
              </a:buClr>
              <a:buSzPts val="2800"/>
              <a:buFont typeface="Arial"/>
              <a:buNone/>
              <a:tabLst/>
              <a:defRPr kumimoji="0" sz="2800" b="1" i="0" u="none" strike="noStrike" kern="0" cap="none" spc="0" normalizeH="0" baseline="0">
                <a:ln>
                  <a:noFill/>
                </a:ln>
                <a:solidFill>
                  <a:srgbClr val="002060"/>
                </a:solidFill>
                <a:effectLst/>
                <a:uLnTx/>
                <a:uFillTx/>
                <a:latin typeface="Roboto"/>
                <a:ea typeface="Roboto"/>
                <a:cs typeface="Roboto"/>
              </a:defRPr>
            </a:lvl1pPr>
          </a:lstStyle>
          <a:p>
            <a:r>
              <a:rPr lang="it-IT">
                <a:sym typeface="Roboto"/>
              </a:rPr>
              <a:t>Fraud Chain</a:t>
            </a:r>
          </a:p>
        </p:txBody>
      </p:sp>
      <p:sp>
        <p:nvSpPr>
          <p:cNvPr id="6" name="CasellaDiTesto 5">
            <a:extLst>
              <a:ext uri="{FF2B5EF4-FFF2-40B4-BE49-F238E27FC236}">
                <a16:creationId xmlns:a16="http://schemas.microsoft.com/office/drawing/2014/main" id="{176016D2-580C-844A-8ED7-F75D7BB508C7}"/>
              </a:ext>
            </a:extLst>
          </p:cNvPr>
          <p:cNvSpPr txBox="1"/>
          <p:nvPr/>
        </p:nvSpPr>
        <p:spPr>
          <a:xfrm rot="16200000">
            <a:off x="-2313418" y="4183922"/>
            <a:ext cx="4987202" cy="369332"/>
          </a:xfrm>
          <a:prstGeom prst="rect">
            <a:avLst/>
          </a:prstGeom>
          <a:noFill/>
        </p:spPr>
        <p:txBody>
          <a:bodyPr wrap="square" rtlCol="0">
            <a:spAutoFit/>
          </a:bodyPr>
          <a:lstStyle>
            <a:defPPr>
              <a:defRPr lang="en-IT"/>
            </a:defPPr>
            <a:lvl1pPr>
              <a:defRPr sz="900">
                <a:solidFill>
                  <a:srgbClr val="002060"/>
                </a:solidFill>
              </a:defRPr>
            </a:lvl1pPr>
          </a:lstStyle>
          <a:p>
            <a:r>
              <a:rPr lang="it-IT"/>
              <a:t>Fonte: CERTFin, Osservatorio Cyber Knowledge and Security </a:t>
            </a:r>
            <a:r>
              <a:rPr lang="it-IT" err="1"/>
              <a:t>Awareness</a:t>
            </a:r>
            <a:endParaRPr lang="it-IT"/>
          </a:p>
          <a:p>
            <a:r>
              <a:rPr lang="it-IT"/>
              <a:t>Sicurezza e frodi informatiche in banca - maggio 2025</a:t>
            </a:r>
          </a:p>
        </p:txBody>
      </p:sp>
      <p:sp>
        <p:nvSpPr>
          <p:cNvPr id="7" name="CasellaDiTesto 6">
            <a:extLst>
              <a:ext uri="{FF2B5EF4-FFF2-40B4-BE49-F238E27FC236}">
                <a16:creationId xmlns:a16="http://schemas.microsoft.com/office/drawing/2014/main" id="{9A1A8162-895B-7E22-EF8B-F9822F301051}"/>
              </a:ext>
            </a:extLst>
          </p:cNvPr>
          <p:cNvSpPr txBox="1"/>
          <p:nvPr/>
        </p:nvSpPr>
        <p:spPr>
          <a:xfrm>
            <a:off x="1169871" y="972295"/>
            <a:ext cx="9852257" cy="400110"/>
          </a:xfrm>
          <a:prstGeom prst="rect">
            <a:avLst/>
          </a:prstGeom>
          <a:noFill/>
        </p:spPr>
        <p:txBody>
          <a:bodyPr wrap="square">
            <a:spAutoFit/>
          </a:bodyPr>
          <a:lstStyle/>
          <a:p>
            <a:pPr algn="ctr" fontAlgn="base">
              <a:spcAft>
                <a:spcPct val="0"/>
              </a:spcAft>
              <a:defRPr/>
            </a:pPr>
            <a:r>
              <a:rPr lang="it-IT" sz="2000" b="1" kern="0">
                <a:solidFill>
                  <a:srgbClr val="0F9ED5">
                    <a:lumMod val="50000"/>
                  </a:srgbClr>
                </a:solidFill>
                <a:ea typeface="Roboto" panose="02000000000000000000" pitchFamily="2" charset="0"/>
                <a:cs typeface="Arial" charset="0"/>
              </a:rPr>
              <a:t>Tecnica utilizzata per finalizzare la frode  </a:t>
            </a:r>
            <a:r>
              <a:rPr lang="it-IT" kern="0">
                <a:solidFill>
                  <a:srgbClr val="0F9ED5">
                    <a:lumMod val="50000"/>
                  </a:srgbClr>
                </a:solidFill>
                <a:ea typeface="Roboto" panose="02000000000000000000" pitchFamily="2" charset="0"/>
                <a:cs typeface="Arial" charset="0"/>
              </a:rPr>
              <a:t>(segmento Retail)</a:t>
            </a:r>
            <a:endParaRPr lang="it-IT" sz="2000" kern="0">
              <a:solidFill>
                <a:srgbClr val="0F9ED5">
                  <a:lumMod val="50000"/>
                </a:srgbClr>
              </a:solidFill>
              <a:ea typeface="Roboto" panose="02000000000000000000" pitchFamily="2" charset="0"/>
              <a:cs typeface="Arial" charset="0"/>
            </a:endParaRPr>
          </a:p>
        </p:txBody>
      </p:sp>
      <p:graphicFrame>
        <p:nvGraphicFramePr>
          <p:cNvPr id="11" name="Grafico 10">
            <a:extLst>
              <a:ext uri="{FF2B5EF4-FFF2-40B4-BE49-F238E27FC236}">
                <a16:creationId xmlns:a16="http://schemas.microsoft.com/office/drawing/2014/main" id="{F31E8982-7D4F-CA6F-75E9-7734F9F2AA69}"/>
              </a:ext>
            </a:extLst>
          </p:cNvPr>
          <p:cNvGraphicFramePr>
            <a:graphicFrameLocks/>
          </p:cNvGraphicFramePr>
          <p:nvPr>
            <p:extLst>
              <p:ext uri="{D42A27DB-BD31-4B8C-83A1-F6EECF244321}">
                <p14:modId xmlns:p14="http://schemas.microsoft.com/office/powerpoint/2010/main" val="1085374766"/>
              </p:ext>
            </p:extLst>
          </p:nvPr>
        </p:nvGraphicFramePr>
        <p:xfrm>
          <a:off x="1272545" y="1478715"/>
          <a:ext cx="9646910" cy="48523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0646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5F910-9B41-75FD-99A8-DF6C9FCECE19}"/>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C838A791-5B6D-1208-8D04-F35B7949E3AA}"/>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82378E-73BB-5342-A055-56BDFDE9791A}" type="slidenum">
              <a:rPr kumimoji="0" lang="en-US" sz="1200" b="0" i="0" u="none" strike="noStrike" kern="1200" cap="none" spc="0" normalizeH="0" baseline="0" noProof="0" smtClean="0">
                <a:ln>
                  <a:noFill/>
                </a:ln>
                <a:solidFill>
                  <a:srgbClr val="002C6C"/>
                </a:solidFill>
                <a:effectLst/>
                <a:uLnTx/>
                <a:uFillTx/>
                <a:latin typeface="Roboto" panose="02000000000000000000" pitchFamily="2" charset="0"/>
                <a:ea typeface="Roboto" panose="02000000000000000000" pitchFamily="2" charset="0"/>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2C6C"/>
              </a:solidFill>
              <a:effectLst/>
              <a:uLnTx/>
              <a:uFillTx/>
              <a:latin typeface="Roboto" panose="02000000000000000000" pitchFamily="2" charset="0"/>
              <a:ea typeface="Roboto" panose="02000000000000000000" pitchFamily="2" charset="0"/>
              <a:cs typeface="Calibri" panose="020F0502020204030204" pitchFamily="34" charset="0"/>
            </a:endParaRPr>
          </a:p>
        </p:txBody>
      </p:sp>
      <p:sp>
        <p:nvSpPr>
          <p:cNvPr id="5" name="CasellaDiTesto 4">
            <a:extLst>
              <a:ext uri="{FF2B5EF4-FFF2-40B4-BE49-F238E27FC236}">
                <a16:creationId xmlns:a16="http://schemas.microsoft.com/office/drawing/2014/main" id="{19B1D7B8-C527-2647-7ABC-EF203C342EBD}"/>
              </a:ext>
            </a:extLst>
          </p:cNvPr>
          <p:cNvSpPr txBox="1"/>
          <p:nvPr/>
        </p:nvSpPr>
        <p:spPr>
          <a:xfrm>
            <a:off x="770382" y="245102"/>
            <a:ext cx="9571482" cy="523220"/>
          </a:xfrm>
          <a:prstGeom prst="rect">
            <a:avLst/>
          </a:prstGeom>
          <a:noFill/>
          <a:ln>
            <a:noFill/>
          </a:ln>
        </p:spPr>
        <p:txBody>
          <a:bodyPr spcFirstLastPara="1" wrap="square" lIns="91425" tIns="45700" rIns="91425" bIns="45700" anchor="ctr" anchorCtr="0">
            <a:noAutofit/>
          </a:bodyPr>
          <a:lstStyle>
            <a:defPPr>
              <a:defRPr lang="en-IT"/>
            </a:defPPr>
            <a:lvl1pPr marR="0" lvl="0" indent="0" fontAlgn="auto">
              <a:lnSpc>
                <a:spcPct val="100000"/>
              </a:lnSpc>
              <a:spcBef>
                <a:spcPts val="0"/>
              </a:spcBef>
              <a:spcAft>
                <a:spcPts val="0"/>
              </a:spcAft>
              <a:buClr>
                <a:srgbClr val="002060"/>
              </a:buClr>
              <a:buSzPts val="2800"/>
              <a:buFont typeface="Arial"/>
              <a:buNone/>
              <a:tabLst/>
              <a:defRPr kumimoji="0" sz="2800" b="1" i="0" u="none" strike="noStrike" kern="0" cap="none" spc="0" normalizeH="0" baseline="0">
                <a:ln>
                  <a:noFill/>
                </a:ln>
                <a:solidFill>
                  <a:srgbClr val="002060"/>
                </a:solidFill>
                <a:effectLst/>
                <a:uLnTx/>
                <a:uFillTx/>
                <a:latin typeface="Roboto"/>
                <a:ea typeface="Roboto"/>
                <a:cs typeface="Roboto"/>
              </a:defRPr>
            </a:lvl1pPr>
          </a:lstStyle>
          <a:p>
            <a:r>
              <a:rPr lang="it-IT">
                <a:sym typeface="Roboto"/>
              </a:rPr>
              <a:t>Dimensionamento delle frodi informatiche</a:t>
            </a:r>
          </a:p>
        </p:txBody>
      </p:sp>
      <p:sp>
        <p:nvSpPr>
          <p:cNvPr id="2" name="CasellaDiTesto 1">
            <a:extLst>
              <a:ext uri="{FF2B5EF4-FFF2-40B4-BE49-F238E27FC236}">
                <a16:creationId xmlns:a16="http://schemas.microsoft.com/office/drawing/2014/main" id="{E8DD1AA9-B7F3-F8D3-6544-6C8193A83338}"/>
              </a:ext>
            </a:extLst>
          </p:cNvPr>
          <p:cNvSpPr txBox="1"/>
          <p:nvPr/>
        </p:nvSpPr>
        <p:spPr>
          <a:xfrm rot="16200000">
            <a:off x="-2313418" y="4183922"/>
            <a:ext cx="4987202" cy="369332"/>
          </a:xfrm>
          <a:prstGeom prst="rect">
            <a:avLst/>
          </a:prstGeom>
          <a:noFill/>
        </p:spPr>
        <p:txBody>
          <a:bodyPr wrap="square" rtlCol="0">
            <a:spAutoFit/>
          </a:bodyPr>
          <a:lstStyle>
            <a:defPPr>
              <a:defRPr lang="en-IT"/>
            </a:defPPr>
            <a:lvl1pPr>
              <a:defRPr sz="900">
                <a:solidFill>
                  <a:srgbClr val="002060"/>
                </a:solidFill>
              </a:defRPr>
            </a:lvl1pPr>
          </a:lstStyle>
          <a:p>
            <a:r>
              <a:rPr lang="it-IT"/>
              <a:t>Fonte: CERTFin, Osservatorio Cyber Knowledge and Security </a:t>
            </a:r>
            <a:r>
              <a:rPr lang="it-IT" err="1"/>
              <a:t>Awareness</a:t>
            </a:r>
            <a:endParaRPr lang="it-IT"/>
          </a:p>
          <a:p>
            <a:r>
              <a:rPr lang="it-IT"/>
              <a:t>Sicurezza e frodi informatiche in banca - maggio 2025</a:t>
            </a:r>
          </a:p>
        </p:txBody>
      </p:sp>
      <p:graphicFrame>
        <p:nvGraphicFramePr>
          <p:cNvPr id="11" name="Grafico 10">
            <a:extLst>
              <a:ext uri="{FF2B5EF4-FFF2-40B4-BE49-F238E27FC236}">
                <a16:creationId xmlns:a16="http://schemas.microsoft.com/office/drawing/2014/main" id="{D15589CC-BB60-FB0C-248F-DCFA9888BBFB}"/>
              </a:ext>
            </a:extLst>
          </p:cNvPr>
          <p:cNvGraphicFramePr>
            <a:graphicFrameLocks/>
          </p:cNvGraphicFramePr>
          <p:nvPr>
            <p:extLst>
              <p:ext uri="{D42A27DB-BD31-4B8C-83A1-F6EECF244321}">
                <p14:modId xmlns:p14="http://schemas.microsoft.com/office/powerpoint/2010/main" val="1337588121"/>
              </p:ext>
            </p:extLst>
          </p:nvPr>
        </p:nvGraphicFramePr>
        <p:xfrm>
          <a:off x="7359052" y="1572769"/>
          <a:ext cx="4227141" cy="44518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afico 11">
            <a:extLst>
              <a:ext uri="{FF2B5EF4-FFF2-40B4-BE49-F238E27FC236}">
                <a16:creationId xmlns:a16="http://schemas.microsoft.com/office/drawing/2014/main" id="{AFA1BABD-59A9-3E9F-365E-5E35F790D829}"/>
              </a:ext>
            </a:extLst>
          </p:cNvPr>
          <p:cNvGraphicFramePr>
            <a:graphicFrameLocks/>
          </p:cNvGraphicFramePr>
          <p:nvPr>
            <p:extLst>
              <p:ext uri="{D42A27DB-BD31-4B8C-83A1-F6EECF244321}">
                <p14:modId xmlns:p14="http://schemas.microsoft.com/office/powerpoint/2010/main" val="47960879"/>
              </p:ext>
            </p:extLst>
          </p:nvPr>
        </p:nvGraphicFramePr>
        <p:xfrm>
          <a:off x="627018" y="1572769"/>
          <a:ext cx="6588905" cy="4451822"/>
        </p:xfrm>
        <a:graphic>
          <a:graphicData uri="http://schemas.openxmlformats.org/drawingml/2006/chart">
            <c:chart xmlns:c="http://schemas.openxmlformats.org/drawingml/2006/chart" xmlns:r="http://schemas.openxmlformats.org/officeDocument/2006/relationships" r:id="rId3"/>
          </a:graphicData>
        </a:graphic>
      </p:graphicFrame>
      <p:sp>
        <p:nvSpPr>
          <p:cNvPr id="13" name="CasellaDiTesto 12">
            <a:extLst>
              <a:ext uri="{FF2B5EF4-FFF2-40B4-BE49-F238E27FC236}">
                <a16:creationId xmlns:a16="http://schemas.microsoft.com/office/drawing/2014/main" id="{B5CC3ED3-0088-DF24-0613-F11E4CBC30DD}"/>
              </a:ext>
            </a:extLst>
          </p:cNvPr>
          <p:cNvSpPr txBox="1"/>
          <p:nvPr/>
        </p:nvSpPr>
        <p:spPr>
          <a:xfrm>
            <a:off x="1074512" y="1033609"/>
            <a:ext cx="10433304" cy="400110"/>
          </a:xfrm>
          <a:prstGeom prst="rect">
            <a:avLst/>
          </a:prstGeom>
          <a:noFill/>
        </p:spPr>
        <p:txBody>
          <a:bodyPr wrap="square">
            <a:spAutoFit/>
          </a:bodyPr>
          <a:lstStyle/>
          <a:p>
            <a:pPr algn="ctr" fontAlgn="base">
              <a:spcAft>
                <a:spcPct val="0"/>
              </a:spcAft>
              <a:defRPr/>
            </a:pPr>
            <a:r>
              <a:rPr lang="it-IT" sz="2000" b="1" kern="0">
                <a:solidFill>
                  <a:srgbClr val="0F9ED5">
                    <a:lumMod val="50000"/>
                  </a:srgbClr>
                </a:solidFill>
                <a:ea typeface="Roboto" panose="02000000000000000000" pitchFamily="2" charset="0"/>
                <a:cs typeface="Arial" charset="0"/>
              </a:rPr>
              <a:t>Dinamica sulla finalizzazione della frode  </a:t>
            </a:r>
            <a:r>
              <a:rPr lang="it-IT" kern="0">
                <a:solidFill>
                  <a:srgbClr val="0F9ED5">
                    <a:lumMod val="50000"/>
                  </a:srgbClr>
                </a:solidFill>
                <a:ea typeface="Roboto" panose="02000000000000000000" pitchFamily="2" charset="0"/>
                <a:cs typeface="Arial" charset="0"/>
              </a:rPr>
              <a:t>(Retail + Corporate)</a:t>
            </a:r>
            <a:endParaRPr lang="it-IT" sz="2000" kern="0">
              <a:solidFill>
                <a:srgbClr val="0F9ED5">
                  <a:lumMod val="50000"/>
                </a:srgbClr>
              </a:solidFill>
              <a:ea typeface="Roboto" panose="02000000000000000000" pitchFamily="2" charset="0"/>
              <a:cs typeface="Arial" charset="0"/>
            </a:endParaRPr>
          </a:p>
        </p:txBody>
      </p:sp>
    </p:spTree>
    <p:extLst>
      <p:ext uri="{BB962C8B-B14F-4D97-AF65-F5344CB8AC3E}">
        <p14:creationId xmlns:p14="http://schemas.microsoft.com/office/powerpoint/2010/main" val="130948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0F014-B8C6-3B70-58E3-646BC8CDE7E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273CE7-DD08-FD15-FCEE-388D54B651E9}"/>
              </a:ext>
            </a:extLst>
          </p:cNvPr>
          <p:cNvSpPr>
            <a:spLocks noGrp="1"/>
          </p:cNvSpPr>
          <p:nvPr>
            <p:ph type="sldNum" sz="quarter" idx="4"/>
          </p:nvPr>
        </p:nvSpPr>
        <p:spPr/>
        <p:txBody>
          <a:bodyPr/>
          <a:lstStyle/>
          <a:p>
            <a:fld id="{7C82378E-73BB-5342-A055-56BDFDE9791A}" type="slidenum">
              <a:rPr lang="en-US" smtClean="0">
                <a:solidFill>
                  <a:srgbClr val="002060"/>
                </a:solidFill>
              </a:rPr>
              <a:pPr/>
              <a:t>3</a:t>
            </a:fld>
            <a:endParaRPr lang="en-US">
              <a:solidFill>
                <a:srgbClr val="002060"/>
              </a:solidFill>
            </a:endParaRPr>
          </a:p>
        </p:txBody>
      </p:sp>
      <p:grpSp>
        <p:nvGrpSpPr>
          <p:cNvPr id="2" name="Google Shape;762;p76">
            <a:extLst>
              <a:ext uri="{FF2B5EF4-FFF2-40B4-BE49-F238E27FC236}">
                <a16:creationId xmlns:a16="http://schemas.microsoft.com/office/drawing/2014/main" id="{AA1ED92F-940C-20D8-79A3-9C3583C7EEDE}"/>
              </a:ext>
            </a:extLst>
          </p:cNvPr>
          <p:cNvGrpSpPr/>
          <p:nvPr/>
        </p:nvGrpSpPr>
        <p:grpSpPr>
          <a:xfrm>
            <a:off x="1057275" y="2001006"/>
            <a:ext cx="10117926" cy="3923151"/>
            <a:chOff x="534983" y="2569009"/>
            <a:chExt cx="11141507" cy="3874955"/>
          </a:xfrm>
        </p:grpSpPr>
        <p:sp>
          <p:nvSpPr>
            <p:cNvPr id="3" name="Google Shape;765;p76">
              <a:extLst>
                <a:ext uri="{FF2B5EF4-FFF2-40B4-BE49-F238E27FC236}">
                  <a16:creationId xmlns:a16="http://schemas.microsoft.com/office/drawing/2014/main" id="{D1AA7291-5626-652E-E694-1A597EE6D6B4}"/>
                </a:ext>
              </a:extLst>
            </p:cNvPr>
            <p:cNvSpPr/>
            <p:nvPr/>
          </p:nvSpPr>
          <p:spPr>
            <a:xfrm>
              <a:off x="588488" y="6109609"/>
              <a:ext cx="11088000" cy="3343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1400"/>
                <a:buFont typeface="Arial"/>
                <a:buNone/>
              </a:pPr>
              <a:r>
                <a:rPr lang="it-IT" sz="1600" b="1" i="0" u="none" strike="noStrike" cap="none">
                  <a:solidFill>
                    <a:srgbClr val="002060"/>
                  </a:solidFill>
                  <a:latin typeface="Roboto"/>
                  <a:ea typeface="Roboto"/>
                  <a:cs typeface="Roboto"/>
                  <a:sym typeface="Roboto"/>
                </a:rPr>
                <a:t>Internet Banking</a:t>
              </a:r>
              <a:endParaRPr sz="1600" b="0" i="0" u="none" strike="noStrike" cap="none">
                <a:solidFill>
                  <a:srgbClr val="002060"/>
                </a:solidFill>
                <a:latin typeface="Arial"/>
                <a:ea typeface="Arial"/>
                <a:cs typeface="Arial"/>
                <a:sym typeface="Arial"/>
              </a:endParaRPr>
            </a:p>
          </p:txBody>
        </p:sp>
        <p:sp>
          <p:nvSpPr>
            <p:cNvPr id="24" name="Google Shape;772;p76">
              <a:extLst>
                <a:ext uri="{FF2B5EF4-FFF2-40B4-BE49-F238E27FC236}">
                  <a16:creationId xmlns:a16="http://schemas.microsoft.com/office/drawing/2014/main" id="{3D62E222-481C-9030-EDE0-429D01E6FEEA}"/>
                </a:ext>
              </a:extLst>
            </p:cNvPr>
            <p:cNvSpPr/>
            <p:nvPr/>
          </p:nvSpPr>
          <p:spPr>
            <a:xfrm>
              <a:off x="3936386" y="4381231"/>
              <a:ext cx="982831" cy="547151"/>
            </a:xfrm>
            <a:prstGeom prst="rect">
              <a:avLst/>
            </a:prstGeom>
            <a:noFill/>
            <a:ln>
              <a:noFill/>
            </a:ln>
          </p:spPr>
          <p:txBody>
            <a:bodyPr spcFirstLastPara="1" wrap="square" lIns="91425" tIns="45700" rIns="91425" bIns="45700" anchor="ctr" anchorCtr="0">
              <a:spAutoFit/>
            </a:bodyPr>
            <a:lstStyle/>
            <a:p>
              <a:pPr algn="ctr">
                <a:buClr>
                  <a:srgbClr val="002060"/>
                </a:buClr>
                <a:buSzPts val="650"/>
              </a:pPr>
              <a:r>
                <a:rPr lang="it-IT" sz="1000" b="1">
                  <a:solidFill>
                    <a:srgbClr val="002060"/>
                  </a:solidFill>
                  <a:latin typeface="Roboto"/>
                  <a:ea typeface="Roboto"/>
                  <a:sym typeface="Roboto"/>
                </a:rPr>
                <a:t>Operazioni di cross e up selling</a:t>
              </a:r>
              <a:endParaRPr sz="1000" b="1">
                <a:solidFill>
                  <a:srgbClr val="002060"/>
                </a:solidFill>
                <a:latin typeface="Roboto"/>
                <a:ea typeface="Roboto"/>
                <a:sym typeface="Arial"/>
              </a:endParaRPr>
            </a:p>
          </p:txBody>
        </p:sp>
        <p:sp>
          <p:nvSpPr>
            <p:cNvPr id="27" name="Google Shape;777;p76">
              <a:extLst>
                <a:ext uri="{FF2B5EF4-FFF2-40B4-BE49-F238E27FC236}">
                  <a16:creationId xmlns:a16="http://schemas.microsoft.com/office/drawing/2014/main" id="{0B193AB8-DBB1-738D-49BA-7A3D5BB353EE}"/>
                </a:ext>
              </a:extLst>
            </p:cNvPr>
            <p:cNvSpPr/>
            <p:nvPr/>
          </p:nvSpPr>
          <p:spPr>
            <a:xfrm>
              <a:off x="534983" y="4449644"/>
              <a:ext cx="1125637" cy="410354"/>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2060"/>
                </a:buClr>
                <a:buSzPts val="650"/>
                <a:buFont typeface="Arial"/>
                <a:buNone/>
              </a:pPr>
              <a:r>
                <a:rPr lang="it-IT" sz="1000" b="1" i="0" u="none" strike="noStrike" cap="none">
                  <a:solidFill>
                    <a:srgbClr val="002060"/>
                  </a:solidFill>
                  <a:latin typeface="Roboto"/>
                  <a:ea typeface="Roboto"/>
                  <a:cs typeface="Roboto"/>
                  <a:sym typeface="Roboto"/>
                </a:rPr>
                <a:t>Sottoscrizione documenti</a:t>
              </a:r>
              <a:endParaRPr sz="1000" b="1" i="0" u="none" strike="noStrike" cap="none">
                <a:solidFill>
                  <a:srgbClr val="002060"/>
                </a:solidFill>
                <a:latin typeface="Arial"/>
                <a:ea typeface="Arial"/>
                <a:cs typeface="Arial"/>
                <a:sym typeface="Arial"/>
              </a:endParaRPr>
            </a:p>
          </p:txBody>
        </p:sp>
        <p:sp>
          <p:nvSpPr>
            <p:cNvPr id="31" name="Google Shape;781;p76">
              <a:extLst>
                <a:ext uri="{FF2B5EF4-FFF2-40B4-BE49-F238E27FC236}">
                  <a16:creationId xmlns:a16="http://schemas.microsoft.com/office/drawing/2014/main" id="{87301534-D86E-22D9-47DF-43AD1356A7B4}"/>
                </a:ext>
              </a:extLst>
            </p:cNvPr>
            <p:cNvSpPr/>
            <p:nvPr/>
          </p:nvSpPr>
          <p:spPr>
            <a:xfrm>
              <a:off x="9293230" y="4452961"/>
              <a:ext cx="1021608" cy="395154"/>
            </a:xfrm>
            <a:prstGeom prst="rect">
              <a:avLst/>
            </a:prstGeom>
            <a:noFill/>
            <a:ln>
              <a:noFill/>
            </a:ln>
          </p:spPr>
          <p:txBody>
            <a:bodyPr spcFirstLastPara="1" wrap="square" lIns="91425" tIns="45700" rIns="91425" bIns="45700" anchor="ctr" anchorCtr="0">
              <a:spAutoFit/>
            </a:bodyPr>
            <a:lstStyle/>
            <a:p>
              <a:pPr algn="ctr">
                <a:buClr>
                  <a:srgbClr val="002060"/>
                </a:buClr>
                <a:buSzPts val="650"/>
              </a:pPr>
              <a:r>
                <a:rPr lang="it-IT" sz="1000" b="1">
                  <a:solidFill>
                    <a:srgbClr val="002060"/>
                  </a:solidFill>
                  <a:latin typeface="Roboto"/>
                  <a:ea typeface="Roboto"/>
                  <a:sym typeface="Roboto"/>
                </a:rPr>
                <a:t>Servizi Assicurativi</a:t>
              </a:r>
              <a:endParaRPr sz="1000" b="1">
                <a:solidFill>
                  <a:srgbClr val="002060"/>
                </a:solidFill>
                <a:latin typeface="Roboto"/>
                <a:ea typeface="Roboto"/>
                <a:sym typeface="Arial"/>
              </a:endParaRPr>
            </a:p>
          </p:txBody>
        </p:sp>
        <p:sp>
          <p:nvSpPr>
            <p:cNvPr id="32" name="Google Shape;782;p76">
              <a:extLst>
                <a:ext uri="{FF2B5EF4-FFF2-40B4-BE49-F238E27FC236}">
                  <a16:creationId xmlns:a16="http://schemas.microsoft.com/office/drawing/2014/main" id="{B8B6A41B-9815-F977-7B3D-B863A89D9C63}"/>
                </a:ext>
              </a:extLst>
            </p:cNvPr>
            <p:cNvSpPr/>
            <p:nvPr/>
          </p:nvSpPr>
          <p:spPr>
            <a:xfrm>
              <a:off x="7109715" y="4386598"/>
              <a:ext cx="1092432" cy="547151"/>
            </a:xfrm>
            <a:prstGeom prst="rect">
              <a:avLst/>
            </a:prstGeom>
            <a:noFill/>
            <a:ln>
              <a:noFill/>
            </a:ln>
          </p:spPr>
          <p:txBody>
            <a:bodyPr spcFirstLastPara="1" wrap="square" lIns="91425" tIns="45700" rIns="91425" bIns="45700" anchor="ctr" anchorCtr="0">
              <a:spAutoFit/>
            </a:bodyPr>
            <a:lstStyle/>
            <a:p>
              <a:pPr algn="ctr">
                <a:buClr>
                  <a:srgbClr val="002060"/>
                </a:buClr>
                <a:buSzPts val="650"/>
              </a:pPr>
              <a:r>
                <a:rPr lang="it-IT" sz="1000" b="1">
                  <a:solidFill>
                    <a:srgbClr val="002060"/>
                  </a:solidFill>
                  <a:latin typeface="Roboto"/>
                  <a:ea typeface="Roboto"/>
                  <a:sym typeface="Roboto"/>
                </a:rPr>
                <a:t>Gestione Identità Digitale</a:t>
              </a:r>
              <a:endParaRPr sz="1000" b="1">
                <a:solidFill>
                  <a:srgbClr val="002060"/>
                </a:solidFill>
                <a:latin typeface="Roboto"/>
                <a:ea typeface="Roboto"/>
                <a:sym typeface="Arial"/>
              </a:endParaRPr>
            </a:p>
          </p:txBody>
        </p:sp>
        <p:sp>
          <p:nvSpPr>
            <p:cNvPr id="33" name="Google Shape;784;p76">
              <a:extLst>
                <a:ext uri="{FF2B5EF4-FFF2-40B4-BE49-F238E27FC236}">
                  <a16:creationId xmlns:a16="http://schemas.microsoft.com/office/drawing/2014/main" id="{FAB9FB22-8494-F39F-917D-4D7AF8887039}"/>
                </a:ext>
              </a:extLst>
            </p:cNvPr>
            <p:cNvSpPr/>
            <p:nvPr/>
          </p:nvSpPr>
          <p:spPr>
            <a:xfrm>
              <a:off x="6023896" y="4301193"/>
              <a:ext cx="1024505" cy="699149"/>
            </a:xfrm>
            <a:prstGeom prst="rect">
              <a:avLst/>
            </a:prstGeom>
            <a:noFill/>
            <a:ln>
              <a:noFill/>
            </a:ln>
          </p:spPr>
          <p:txBody>
            <a:bodyPr spcFirstLastPara="1" wrap="square" lIns="91425" tIns="45700" rIns="91425" bIns="45700" anchor="ctr" anchorCtr="0">
              <a:spAutoFit/>
            </a:bodyPr>
            <a:lstStyle/>
            <a:p>
              <a:pPr algn="ctr">
                <a:buClr>
                  <a:srgbClr val="002060"/>
                </a:buClr>
                <a:buSzPts val="650"/>
              </a:pPr>
              <a:r>
                <a:rPr lang="it-IT" sz="1000" b="1">
                  <a:solidFill>
                    <a:srgbClr val="002060"/>
                  </a:solidFill>
                  <a:latin typeface="Roboto"/>
                  <a:ea typeface="Roboto"/>
                  <a:sym typeface="Roboto"/>
                </a:rPr>
                <a:t>Processi end to end Digital Lending</a:t>
              </a:r>
              <a:endParaRPr sz="1000" b="1">
                <a:solidFill>
                  <a:srgbClr val="002060"/>
                </a:solidFill>
                <a:latin typeface="Roboto"/>
                <a:ea typeface="Roboto"/>
                <a:sym typeface="Arial"/>
              </a:endParaRPr>
            </a:p>
          </p:txBody>
        </p:sp>
        <p:sp>
          <p:nvSpPr>
            <p:cNvPr id="35" name="Google Shape;786;p76">
              <a:extLst>
                <a:ext uri="{FF2B5EF4-FFF2-40B4-BE49-F238E27FC236}">
                  <a16:creationId xmlns:a16="http://schemas.microsoft.com/office/drawing/2014/main" id="{6D0DE1D5-3241-01F1-CBDD-37F156FB1CD4}"/>
                </a:ext>
              </a:extLst>
            </p:cNvPr>
            <p:cNvSpPr/>
            <p:nvPr/>
          </p:nvSpPr>
          <p:spPr>
            <a:xfrm>
              <a:off x="10491084" y="4516637"/>
              <a:ext cx="742269" cy="243156"/>
            </a:xfrm>
            <a:prstGeom prst="rect">
              <a:avLst/>
            </a:prstGeom>
            <a:noFill/>
            <a:ln>
              <a:noFill/>
            </a:ln>
          </p:spPr>
          <p:txBody>
            <a:bodyPr spcFirstLastPara="1" wrap="square" lIns="91425" tIns="45700" rIns="91425" bIns="45700" anchor="ctr" anchorCtr="0">
              <a:spAutoFit/>
            </a:bodyPr>
            <a:lstStyle/>
            <a:p>
              <a:pPr algn="ctr">
                <a:buClr>
                  <a:srgbClr val="002060"/>
                </a:buClr>
                <a:buSzPts val="650"/>
              </a:pPr>
              <a:r>
                <a:rPr lang="it-IT" sz="1000" b="1">
                  <a:solidFill>
                    <a:srgbClr val="002060"/>
                  </a:solidFill>
                  <a:latin typeface="Roboto"/>
                  <a:ea typeface="Roboto"/>
                  <a:sym typeface="Roboto"/>
                </a:rPr>
                <a:t>Chatbot</a:t>
              </a:r>
              <a:endParaRPr sz="1000" b="1">
                <a:solidFill>
                  <a:srgbClr val="002060"/>
                </a:solidFill>
                <a:latin typeface="Roboto"/>
                <a:ea typeface="Roboto"/>
                <a:sym typeface="Roboto"/>
              </a:endParaRPr>
            </a:p>
          </p:txBody>
        </p:sp>
        <p:sp>
          <p:nvSpPr>
            <p:cNvPr id="37" name="Google Shape;788;p76">
              <a:extLst>
                <a:ext uri="{FF2B5EF4-FFF2-40B4-BE49-F238E27FC236}">
                  <a16:creationId xmlns:a16="http://schemas.microsoft.com/office/drawing/2014/main" id="{09E6196A-D0A8-29B4-B675-3607FE639D04}"/>
                </a:ext>
              </a:extLst>
            </p:cNvPr>
            <p:cNvSpPr/>
            <p:nvPr/>
          </p:nvSpPr>
          <p:spPr>
            <a:xfrm>
              <a:off x="1656368" y="4459974"/>
              <a:ext cx="1060243" cy="389700"/>
            </a:xfrm>
            <a:prstGeom prst="rect">
              <a:avLst/>
            </a:prstGeom>
            <a:noFill/>
            <a:ln>
              <a:noFill/>
            </a:ln>
          </p:spPr>
          <p:txBody>
            <a:bodyPr spcFirstLastPara="1" wrap="square" lIns="91425" tIns="45700" rIns="91425" bIns="45700" anchor="ctr" anchorCtr="0">
              <a:spAutoFit/>
            </a:bodyPr>
            <a:lstStyle/>
            <a:p>
              <a:pPr algn="ctr">
                <a:buClr>
                  <a:srgbClr val="002060"/>
                </a:buClr>
                <a:buSzPts val="650"/>
              </a:pPr>
              <a:r>
                <a:rPr lang="it-IT" sz="1000" b="1">
                  <a:solidFill>
                    <a:srgbClr val="002060"/>
                  </a:solidFill>
                  <a:latin typeface="Roboto"/>
                  <a:ea typeface="Roboto"/>
                  <a:sym typeface="Roboto"/>
                </a:rPr>
                <a:t>Processi end to end Digital </a:t>
              </a:r>
              <a:r>
                <a:rPr lang="it-IT" sz="1000" b="1" err="1">
                  <a:solidFill>
                    <a:srgbClr val="002060"/>
                  </a:solidFill>
                  <a:latin typeface="Roboto"/>
                  <a:ea typeface="Roboto"/>
                  <a:sym typeface="Roboto"/>
                </a:rPr>
                <a:t>Onboarding</a:t>
              </a:r>
              <a:endParaRPr sz="1000" b="1">
                <a:solidFill>
                  <a:srgbClr val="002060"/>
                </a:solidFill>
                <a:latin typeface="Roboto"/>
                <a:ea typeface="Roboto"/>
                <a:sym typeface="Arial"/>
              </a:endParaRPr>
            </a:p>
          </p:txBody>
        </p:sp>
        <p:sp>
          <p:nvSpPr>
            <p:cNvPr id="38" name="Google Shape;789;p76">
              <a:extLst>
                <a:ext uri="{FF2B5EF4-FFF2-40B4-BE49-F238E27FC236}">
                  <a16:creationId xmlns:a16="http://schemas.microsoft.com/office/drawing/2014/main" id="{561BB4D0-E299-C120-1F04-19486C67A652}"/>
                </a:ext>
              </a:extLst>
            </p:cNvPr>
            <p:cNvSpPr/>
            <p:nvPr/>
          </p:nvSpPr>
          <p:spPr>
            <a:xfrm>
              <a:off x="8048051" y="4531142"/>
              <a:ext cx="1297354" cy="229919"/>
            </a:xfrm>
            <a:prstGeom prst="rect">
              <a:avLst/>
            </a:prstGeom>
            <a:noFill/>
            <a:ln>
              <a:noFill/>
            </a:ln>
          </p:spPr>
          <p:txBody>
            <a:bodyPr spcFirstLastPara="1" wrap="square" lIns="91425" tIns="45700" rIns="91425" bIns="45700" anchor="ctr" anchorCtr="0">
              <a:spAutoFit/>
            </a:bodyPr>
            <a:lstStyle/>
            <a:p>
              <a:pPr algn="ctr">
                <a:buClr>
                  <a:srgbClr val="002060"/>
                </a:buClr>
                <a:buSzPts val="650"/>
              </a:pPr>
              <a:r>
                <a:rPr lang="it-IT" sz="1000" b="1">
                  <a:solidFill>
                    <a:srgbClr val="002060"/>
                  </a:solidFill>
                  <a:latin typeface="Roboto"/>
                  <a:ea typeface="Roboto"/>
                  <a:sym typeface="Roboto"/>
                </a:rPr>
                <a:t>Targetizzazione </a:t>
              </a:r>
            </a:p>
          </p:txBody>
        </p:sp>
        <p:sp>
          <p:nvSpPr>
            <p:cNvPr id="39" name="Google Shape;783;p76">
              <a:extLst>
                <a:ext uri="{FF2B5EF4-FFF2-40B4-BE49-F238E27FC236}">
                  <a16:creationId xmlns:a16="http://schemas.microsoft.com/office/drawing/2014/main" id="{F97703FE-3B15-DD77-2301-E5DA457C5F4D}"/>
                </a:ext>
              </a:extLst>
            </p:cNvPr>
            <p:cNvSpPr/>
            <p:nvPr/>
          </p:nvSpPr>
          <p:spPr>
            <a:xfrm>
              <a:off x="588490" y="2569009"/>
              <a:ext cx="11088000" cy="3343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1400"/>
                <a:buFont typeface="Arial"/>
                <a:buNone/>
              </a:pPr>
              <a:r>
                <a:rPr lang="it-IT" sz="1600" b="1" i="0" u="none" strike="noStrike" cap="none">
                  <a:solidFill>
                    <a:srgbClr val="002060"/>
                  </a:solidFill>
                  <a:latin typeface="Roboto"/>
                  <a:ea typeface="Roboto"/>
                  <a:cs typeface="Roboto"/>
                  <a:sym typeface="Roboto"/>
                </a:rPr>
                <a:t>Mobile Banking</a:t>
              </a:r>
              <a:endParaRPr sz="1600" b="0" i="0" u="none" strike="noStrike" cap="none">
                <a:solidFill>
                  <a:srgbClr val="002060"/>
                </a:solidFill>
                <a:latin typeface="Arial"/>
                <a:ea typeface="Arial"/>
                <a:cs typeface="Arial"/>
                <a:sym typeface="Arial"/>
              </a:endParaRPr>
            </a:p>
          </p:txBody>
        </p:sp>
      </p:grpSp>
      <p:graphicFrame>
        <p:nvGraphicFramePr>
          <p:cNvPr id="41" name="Chart 40">
            <a:extLst>
              <a:ext uri="{FF2B5EF4-FFF2-40B4-BE49-F238E27FC236}">
                <a16:creationId xmlns:a16="http://schemas.microsoft.com/office/drawing/2014/main" id="{C9524824-9B12-B161-3FF1-03B4B95C77E1}"/>
              </a:ext>
            </a:extLst>
          </p:cNvPr>
          <p:cNvGraphicFramePr/>
          <p:nvPr>
            <p:extLst>
              <p:ext uri="{D42A27DB-BD31-4B8C-83A1-F6EECF244321}">
                <p14:modId xmlns:p14="http://schemas.microsoft.com/office/powerpoint/2010/main" val="161329606"/>
              </p:ext>
            </p:extLst>
          </p:nvPr>
        </p:nvGraphicFramePr>
        <p:xfrm>
          <a:off x="1057274" y="2154141"/>
          <a:ext cx="9913251" cy="18200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B75E9F21-4AAB-0229-CDCA-23BB5A771AE5}"/>
              </a:ext>
            </a:extLst>
          </p:cNvPr>
          <p:cNvGraphicFramePr/>
          <p:nvPr>
            <p:extLst>
              <p:ext uri="{D42A27DB-BD31-4B8C-83A1-F6EECF244321}">
                <p14:modId xmlns:p14="http://schemas.microsoft.com/office/powerpoint/2010/main" val="1986520059"/>
              </p:ext>
            </p:extLst>
          </p:nvPr>
        </p:nvGraphicFramePr>
        <p:xfrm>
          <a:off x="1057277" y="4306929"/>
          <a:ext cx="9915524" cy="1397022"/>
        </p:xfrm>
        <a:graphic>
          <a:graphicData uri="http://schemas.openxmlformats.org/drawingml/2006/chart">
            <c:chart xmlns:c="http://schemas.openxmlformats.org/drawingml/2006/chart" xmlns:r="http://schemas.openxmlformats.org/officeDocument/2006/relationships" r:id="rId5"/>
          </a:graphicData>
        </a:graphic>
      </p:graphicFrame>
      <p:cxnSp>
        <p:nvCxnSpPr>
          <p:cNvPr id="44" name="Straight Connector 43">
            <a:extLst>
              <a:ext uri="{FF2B5EF4-FFF2-40B4-BE49-F238E27FC236}">
                <a16:creationId xmlns:a16="http://schemas.microsoft.com/office/drawing/2014/main" id="{41FA71DE-3B02-8CCE-DBEE-A2C9D3086D56}"/>
              </a:ext>
            </a:extLst>
          </p:cNvPr>
          <p:cNvCxnSpPr>
            <a:cxnSpLocks/>
          </p:cNvCxnSpPr>
          <p:nvPr/>
        </p:nvCxnSpPr>
        <p:spPr>
          <a:xfrm>
            <a:off x="944574" y="3760851"/>
            <a:ext cx="102158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48F1FA9-CA62-F40A-FC1E-BCFA6E24AE95}"/>
              </a:ext>
            </a:extLst>
          </p:cNvPr>
          <p:cNvCxnSpPr>
            <a:cxnSpLocks/>
          </p:cNvCxnSpPr>
          <p:nvPr/>
        </p:nvCxnSpPr>
        <p:spPr>
          <a:xfrm>
            <a:off x="929334" y="4454271"/>
            <a:ext cx="10215809"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Google Shape;782;p76">
            <a:extLst>
              <a:ext uri="{FF2B5EF4-FFF2-40B4-BE49-F238E27FC236}">
                <a16:creationId xmlns:a16="http://schemas.microsoft.com/office/drawing/2014/main" id="{DA97C1DB-68DD-3833-5D6D-0073E04ECFE7}"/>
              </a:ext>
            </a:extLst>
          </p:cNvPr>
          <p:cNvSpPr/>
          <p:nvPr/>
        </p:nvSpPr>
        <p:spPr>
          <a:xfrm>
            <a:off x="4944473" y="3839921"/>
            <a:ext cx="1220385" cy="553957"/>
          </a:xfrm>
          <a:prstGeom prst="rect">
            <a:avLst/>
          </a:prstGeom>
          <a:noFill/>
          <a:ln>
            <a:noFill/>
          </a:ln>
        </p:spPr>
        <p:txBody>
          <a:bodyPr spcFirstLastPara="1" wrap="square" lIns="91425" tIns="45700" rIns="91425" bIns="45700" anchor="ctr" anchorCtr="0">
            <a:spAutoFit/>
          </a:bodyPr>
          <a:lstStyle/>
          <a:p>
            <a:pPr algn="ctr">
              <a:buClr>
                <a:srgbClr val="002060"/>
              </a:buClr>
              <a:buSzPts val="650"/>
            </a:pPr>
            <a:r>
              <a:rPr lang="it-IT" sz="1000" b="1">
                <a:solidFill>
                  <a:srgbClr val="002060"/>
                </a:solidFill>
                <a:latin typeface="Roboto"/>
                <a:ea typeface="Roboto"/>
                <a:sym typeface="Roboto"/>
              </a:rPr>
              <a:t>Interoperabilità dei servizi fruibili tra i diversi canali</a:t>
            </a:r>
            <a:endParaRPr sz="1000" b="1">
              <a:solidFill>
                <a:srgbClr val="002060"/>
              </a:solidFill>
              <a:latin typeface="Roboto"/>
              <a:ea typeface="Roboto"/>
              <a:sym typeface="Arial"/>
            </a:endParaRPr>
          </a:p>
        </p:txBody>
      </p:sp>
      <p:sp>
        <p:nvSpPr>
          <p:cNvPr id="47" name="Google Shape;784;p76">
            <a:extLst>
              <a:ext uri="{FF2B5EF4-FFF2-40B4-BE49-F238E27FC236}">
                <a16:creationId xmlns:a16="http://schemas.microsoft.com/office/drawing/2014/main" id="{3F81095D-2AEC-7F5C-58EF-6C12A15DFF78}"/>
              </a:ext>
            </a:extLst>
          </p:cNvPr>
          <p:cNvSpPr/>
          <p:nvPr/>
        </p:nvSpPr>
        <p:spPr>
          <a:xfrm>
            <a:off x="3033610" y="3769024"/>
            <a:ext cx="1111583" cy="707846"/>
          </a:xfrm>
          <a:prstGeom prst="rect">
            <a:avLst/>
          </a:prstGeom>
          <a:noFill/>
          <a:ln>
            <a:noFill/>
          </a:ln>
        </p:spPr>
        <p:txBody>
          <a:bodyPr spcFirstLastPara="1" wrap="square" lIns="91425" tIns="45700" rIns="91425" bIns="45700" anchor="ctr" anchorCtr="0">
            <a:spAutoFit/>
          </a:bodyPr>
          <a:lstStyle/>
          <a:p>
            <a:pPr algn="ctr">
              <a:buClr>
                <a:srgbClr val="002060"/>
              </a:buClr>
              <a:buSzPts val="650"/>
            </a:pPr>
            <a:r>
              <a:rPr lang="it-IT" sz="1000" b="1">
                <a:solidFill>
                  <a:srgbClr val="002060"/>
                </a:solidFill>
                <a:latin typeface="Roboto"/>
                <a:ea typeface="Roboto"/>
                <a:sym typeface="Roboto"/>
              </a:rPr>
              <a:t>Maggiori funzionalità relative ai pagamenti</a:t>
            </a:r>
            <a:endParaRPr sz="1000" b="1">
              <a:solidFill>
                <a:srgbClr val="002060"/>
              </a:solidFill>
              <a:latin typeface="Roboto"/>
              <a:ea typeface="Roboto"/>
              <a:sym typeface="Arial"/>
            </a:endParaRPr>
          </a:p>
        </p:txBody>
      </p:sp>
      <p:sp>
        <p:nvSpPr>
          <p:cNvPr id="8" name="Rettangolo 7">
            <a:extLst>
              <a:ext uri="{FF2B5EF4-FFF2-40B4-BE49-F238E27FC236}">
                <a16:creationId xmlns:a16="http://schemas.microsoft.com/office/drawing/2014/main" id="{F1810234-15D6-58BD-E88B-A031582763A5}"/>
              </a:ext>
            </a:extLst>
          </p:cNvPr>
          <p:cNvSpPr/>
          <p:nvPr/>
        </p:nvSpPr>
        <p:spPr>
          <a:xfrm>
            <a:off x="3117447" y="2511564"/>
            <a:ext cx="930843" cy="2951959"/>
          </a:xfrm>
          <a:prstGeom prst="rect">
            <a:avLst/>
          </a:prstGeom>
          <a:noFill/>
          <a:ln w="28575">
            <a:solidFill>
              <a:srgbClr val="FFC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Google Shape;411;g2dbb130a2d8_0_906">
            <a:extLst>
              <a:ext uri="{FF2B5EF4-FFF2-40B4-BE49-F238E27FC236}">
                <a16:creationId xmlns:a16="http://schemas.microsoft.com/office/drawing/2014/main" id="{C55A3357-D2B0-64BF-4894-F133586CE6CE}"/>
              </a:ext>
            </a:extLst>
          </p:cNvPr>
          <p:cNvSpPr txBox="1"/>
          <p:nvPr/>
        </p:nvSpPr>
        <p:spPr>
          <a:xfrm>
            <a:off x="758780" y="29329"/>
            <a:ext cx="8814988" cy="9540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2060"/>
              </a:buClr>
              <a:buSzPts val="2800"/>
              <a:buFont typeface="Arial"/>
              <a:buNone/>
              <a:tabLst/>
              <a:defRPr/>
            </a:pPr>
            <a:r>
              <a:rPr kumimoji="0" lang="it-IT" sz="2800" b="1" i="0" u="none" strike="noStrike" kern="0" cap="none" spc="0" normalizeH="0" baseline="0" noProof="0" dirty="0">
                <a:ln>
                  <a:noFill/>
                </a:ln>
                <a:solidFill>
                  <a:srgbClr val="002060"/>
                </a:solidFill>
                <a:effectLst/>
                <a:uLnTx/>
                <a:uFillTx/>
                <a:latin typeface="Roboto"/>
                <a:ea typeface="Roboto"/>
                <a:cs typeface="Roboto"/>
                <a:sym typeface="Roboto"/>
              </a:rPr>
              <a:t>Agenda digitale 2025</a:t>
            </a:r>
          </a:p>
        </p:txBody>
      </p:sp>
      <p:sp>
        <p:nvSpPr>
          <p:cNvPr id="6" name="CasellaDiTesto 5">
            <a:extLst>
              <a:ext uri="{FF2B5EF4-FFF2-40B4-BE49-F238E27FC236}">
                <a16:creationId xmlns:a16="http://schemas.microsoft.com/office/drawing/2014/main" id="{9650F578-053E-80F3-893B-1D45E3042BFA}"/>
              </a:ext>
            </a:extLst>
          </p:cNvPr>
          <p:cNvSpPr txBox="1"/>
          <p:nvPr/>
        </p:nvSpPr>
        <p:spPr>
          <a:xfrm rot="16200000">
            <a:off x="-2368282" y="4253173"/>
            <a:ext cx="4987202" cy="230832"/>
          </a:xfrm>
          <a:prstGeom prst="rect">
            <a:avLst/>
          </a:prstGeom>
          <a:noFill/>
        </p:spPr>
        <p:txBody>
          <a:bodyPr wrap="square" rtlCol="0">
            <a:spAutoFit/>
          </a:bodyPr>
          <a:lstStyle/>
          <a:p>
            <a:pPr algn="l"/>
            <a:r>
              <a:rPr lang="it-IT" sz="900" dirty="0">
                <a:solidFill>
                  <a:srgbClr val="002060"/>
                </a:solidFill>
              </a:rPr>
              <a:t>Fonte: Osservatorio Digital Banking, «Alla ricerca del fattore wow», Luglio 2025</a:t>
            </a:r>
          </a:p>
        </p:txBody>
      </p:sp>
      <p:sp>
        <p:nvSpPr>
          <p:cNvPr id="16" name="Rettangolo con angoli arrotondati 15">
            <a:extLst>
              <a:ext uri="{FF2B5EF4-FFF2-40B4-BE49-F238E27FC236}">
                <a16:creationId xmlns:a16="http://schemas.microsoft.com/office/drawing/2014/main" id="{A52078F6-0F7D-1E32-4D3C-15B972972886}"/>
              </a:ext>
            </a:extLst>
          </p:cNvPr>
          <p:cNvSpPr/>
          <p:nvPr/>
        </p:nvSpPr>
        <p:spPr>
          <a:xfrm>
            <a:off x="503824" y="912330"/>
            <a:ext cx="11184351" cy="843849"/>
          </a:xfrm>
          <a:prstGeom prst="roundRect">
            <a:avLst>
              <a:gd name="adj" fmla="val 0"/>
            </a:avLst>
          </a:prstGeom>
          <a:solidFill>
            <a:schemeClr val="accent2">
              <a:lumMod val="20000"/>
              <a:lumOff val="80000"/>
            </a:schemeClr>
          </a:solidFill>
          <a:ln>
            <a:solidFill>
              <a:schemeClr val="accent1"/>
            </a:solidFill>
          </a:ln>
          <a:effectLst/>
        </p:spPr>
        <p:style>
          <a:lnRef idx="1">
            <a:schemeClr val="accent4"/>
          </a:lnRef>
          <a:fillRef idx="2">
            <a:schemeClr val="accent4"/>
          </a:fillRef>
          <a:effectRef idx="1">
            <a:schemeClr val="accent4"/>
          </a:effectRef>
          <a:fontRef idx="minor">
            <a:schemeClr val="dk1"/>
          </a:fontRef>
        </p:style>
        <p:txBody>
          <a:bodyPr rtlCol="0" anchor="t"/>
          <a:lstStyle/>
          <a:p>
            <a:pPr algn="ctr">
              <a:spcBef>
                <a:spcPts val="600"/>
              </a:spcBef>
              <a:defRPr/>
            </a:pPr>
            <a:r>
              <a:rPr lang="it-IT" sz="1300" b="1" kern="0" dirty="0">
                <a:solidFill>
                  <a:srgbClr val="002060"/>
                </a:solidFill>
                <a:latin typeface="+mj-lt"/>
                <a:ea typeface="Roboto"/>
                <a:cs typeface="Roboto"/>
                <a:sym typeface="Roboto"/>
              </a:rPr>
              <a:t>Aree di lavoro per erogare servizi digitali entro la fine del 2025</a:t>
            </a:r>
            <a:endParaRPr kumimoji="0" lang="it-IT" altLang="ja-JP" sz="1300" b="1" i="0" u="none" strike="noStrike" kern="1200" cap="none" spc="0" normalizeH="0" baseline="0" noProof="0" dirty="0">
              <a:ln>
                <a:noFill/>
              </a:ln>
              <a:solidFill>
                <a:srgbClr val="002060"/>
              </a:solidFill>
              <a:effectLst/>
              <a:uLnTx/>
              <a:uFillTx/>
              <a:latin typeface="+mj-lt"/>
              <a:ea typeface="Calibri" panose="020F0502020204030204" pitchFamily="34" charset="0"/>
              <a:cs typeface="Calibri" panose="020F0502020204030204" pitchFamily="34" charset="0"/>
            </a:endParaRPr>
          </a:p>
          <a:p>
            <a:pPr lvl="0" algn="ctr">
              <a:spcBef>
                <a:spcPts val="600"/>
              </a:spcBef>
              <a:defRPr/>
            </a:pPr>
            <a:r>
              <a:rPr kumimoji="0" lang="it-IT" sz="1300" b="0" i="0" u="none" strike="noStrike" kern="1200" cap="none" spc="0" normalizeH="0" baseline="0" noProof="0" dirty="0">
                <a:ln>
                  <a:noFill/>
                </a:ln>
                <a:solidFill>
                  <a:srgbClr val="002060"/>
                </a:solidFill>
                <a:effectLst/>
                <a:uLnTx/>
                <a:uFillTx/>
                <a:latin typeface="+mj-lt"/>
                <a:ea typeface="Calibri" panose="020F0502020204030204" pitchFamily="34" charset="0"/>
                <a:cs typeface="Calibri" panose="020F0502020204030204" pitchFamily="34" charset="0"/>
              </a:rPr>
              <a:t>Percentuale di rispondenti (23 banche/ Gruppi rispondenti)</a:t>
            </a:r>
          </a:p>
          <a:p>
            <a:pPr lvl="0" algn="ctr">
              <a:spcBef>
                <a:spcPts val="600"/>
              </a:spcBef>
              <a:defRPr/>
            </a:pPr>
            <a:r>
              <a:rPr kumimoji="0" lang="it-IT" sz="1000" b="0" i="0" u="none" strike="noStrike" kern="1200" cap="none" spc="0" normalizeH="0" baseline="0" noProof="0" dirty="0">
                <a:ln>
                  <a:noFill/>
                </a:ln>
                <a:solidFill>
                  <a:srgbClr val="002060"/>
                </a:solidFill>
                <a:effectLst/>
                <a:uLnTx/>
                <a:uFillTx/>
                <a:latin typeface="+mj-lt"/>
                <a:ea typeface="Calibri" panose="020F0502020204030204" pitchFamily="34" charset="0"/>
                <a:cs typeface="Calibri" panose="020F0502020204030204" pitchFamily="34" charset="0"/>
              </a:rPr>
              <a:t>NOTA: La rappresentazione grafica non riporta il totale delle aree proposte nel questionario in quanto contiene le 10 principali aree rilevate dalle analisi. </a:t>
            </a:r>
          </a:p>
          <a:p>
            <a:pPr lvl="0" algn="ctr">
              <a:spcBef>
                <a:spcPts val="600"/>
              </a:spcBef>
              <a:defRPr/>
            </a:pPr>
            <a:endParaRPr kumimoji="0" lang="it-IT" sz="1300" b="0" i="0" u="none" strike="noStrike" kern="1200" cap="none" spc="0" normalizeH="0" baseline="0" noProof="0" dirty="0">
              <a:ln>
                <a:noFill/>
              </a:ln>
              <a:solidFill>
                <a:srgbClr val="002060"/>
              </a:solidFill>
              <a:effectLst/>
              <a:uLnTx/>
              <a:uFillTx/>
              <a:latin typeface="+mj-lt"/>
              <a:ea typeface="Calibri" panose="020F0502020204030204" pitchFamily="34" charset="0"/>
              <a:cs typeface="Calibri" panose="020F0502020204030204" pitchFamily="34" charset="0"/>
            </a:endParaRPr>
          </a:p>
        </p:txBody>
      </p:sp>
      <p:sp>
        <p:nvSpPr>
          <p:cNvPr id="17" name="Rectangle: Rounded Corners 2">
            <a:extLst>
              <a:ext uri="{FF2B5EF4-FFF2-40B4-BE49-F238E27FC236}">
                <a16:creationId xmlns:a16="http://schemas.microsoft.com/office/drawing/2014/main" id="{B74D8D78-932A-8099-C93C-C9D1A9635E98}"/>
              </a:ext>
            </a:extLst>
          </p:cNvPr>
          <p:cNvSpPr/>
          <p:nvPr/>
        </p:nvSpPr>
        <p:spPr>
          <a:xfrm rot="5400000" flipH="1">
            <a:off x="3908320" y="-1552644"/>
            <a:ext cx="4375359" cy="11184352"/>
          </a:xfrm>
          <a:prstGeom prst="roundRect">
            <a:avLst>
              <a:gd name="adj" fmla="val 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Light" panose="02000000000000000000" pitchFamily="2" charset="0"/>
              <a:ea typeface="Roboto Light" panose="02000000000000000000" pitchFamily="2" charset="0"/>
              <a:cs typeface="Roboto Light" panose="02000000000000000000" pitchFamily="2" charset="0"/>
            </a:endParaRPr>
          </a:p>
        </p:txBody>
      </p:sp>
    </p:spTree>
    <p:custDataLst>
      <p:custData r:id="rId1"/>
    </p:custDataLst>
    <p:extLst>
      <p:ext uri="{BB962C8B-B14F-4D97-AF65-F5344CB8AC3E}">
        <p14:creationId xmlns:p14="http://schemas.microsoft.com/office/powerpoint/2010/main" val="3427935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6">
          <a:extLst>
            <a:ext uri="{FF2B5EF4-FFF2-40B4-BE49-F238E27FC236}">
              <a16:creationId xmlns:a16="http://schemas.microsoft.com/office/drawing/2014/main" id="{14EE511C-85A5-D9A2-6752-3F40344AF715}"/>
            </a:ext>
          </a:extLst>
        </p:cNvPr>
        <p:cNvGrpSpPr/>
        <p:nvPr/>
      </p:nvGrpSpPr>
      <p:grpSpPr>
        <a:xfrm>
          <a:off x="0" y="0"/>
          <a:ext cx="0" cy="0"/>
          <a:chOff x="0" y="0"/>
          <a:chExt cx="0" cy="0"/>
        </a:xfrm>
      </p:grpSpPr>
      <p:sp>
        <p:nvSpPr>
          <p:cNvPr id="478" name="Google Shape;426;g2dbb130a2d8_0_906">
            <a:extLst>
              <a:ext uri="{FF2B5EF4-FFF2-40B4-BE49-F238E27FC236}">
                <a16:creationId xmlns:a16="http://schemas.microsoft.com/office/drawing/2014/main" id="{47FEB78C-A0CB-A31F-E597-36AF6D5A5BE9}"/>
              </a:ext>
            </a:extLst>
          </p:cNvPr>
          <p:cNvSpPr/>
          <p:nvPr/>
        </p:nvSpPr>
        <p:spPr>
          <a:xfrm>
            <a:off x="3481564" y="4671073"/>
            <a:ext cx="1631400" cy="1079036"/>
          </a:xfrm>
          <a:prstGeom prst="roundRect">
            <a:avLst>
              <a:gd name="adj" fmla="val 16667"/>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79" name="Google Shape;427;g2dbb130a2d8_0_906">
            <a:extLst>
              <a:ext uri="{FF2B5EF4-FFF2-40B4-BE49-F238E27FC236}">
                <a16:creationId xmlns:a16="http://schemas.microsoft.com/office/drawing/2014/main" id="{8E901EBF-D8DF-9F92-D00F-70616D0B9310}"/>
              </a:ext>
            </a:extLst>
          </p:cNvPr>
          <p:cNvSpPr/>
          <p:nvPr/>
        </p:nvSpPr>
        <p:spPr>
          <a:xfrm>
            <a:off x="3593139" y="4900877"/>
            <a:ext cx="1390800" cy="762300"/>
          </a:xfrm>
          <a:prstGeom prst="roundRect">
            <a:avLst>
              <a:gd name="adj" fmla="val 16667"/>
            </a:avLst>
          </a:prstGeom>
          <a:solidFill>
            <a:schemeClr val="lt2"/>
          </a:solidFill>
          <a:ln w="9525" cap="flat" cmpd="sng">
            <a:solidFill>
              <a:schemeClr val="lt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80" name="Google Shape;429;g2dbb130a2d8_0_906">
            <a:extLst>
              <a:ext uri="{FF2B5EF4-FFF2-40B4-BE49-F238E27FC236}">
                <a16:creationId xmlns:a16="http://schemas.microsoft.com/office/drawing/2014/main" id="{D63D26FB-1C00-E1D1-695E-7CA316D4A984}"/>
              </a:ext>
            </a:extLst>
          </p:cNvPr>
          <p:cNvSpPr/>
          <p:nvPr/>
        </p:nvSpPr>
        <p:spPr>
          <a:xfrm>
            <a:off x="4331942" y="5251510"/>
            <a:ext cx="368200" cy="276900"/>
          </a:xfrm>
          <a:custGeom>
            <a:avLst/>
            <a:gdLst/>
            <a:ahLst/>
            <a:cxnLst/>
            <a:rect l="l" t="t" r="r" b="b"/>
            <a:pathLst>
              <a:path w="360" h="278" extrusionOk="0">
                <a:moveTo>
                  <a:pt x="360" y="256"/>
                </a:moveTo>
                <a:lnTo>
                  <a:pt x="360" y="256"/>
                </a:lnTo>
                <a:lnTo>
                  <a:pt x="360" y="252"/>
                </a:lnTo>
                <a:lnTo>
                  <a:pt x="360" y="252"/>
                </a:lnTo>
                <a:lnTo>
                  <a:pt x="358" y="252"/>
                </a:lnTo>
                <a:lnTo>
                  <a:pt x="358" y="252"/>
                </a:lnTo>
                <a:lnTo>
                  <a:pt x="358" y="250"/>
                </a:lnTo>
                <a:lnTo>
                  <a:pt x="318" y="200"/>
                </a:lnTo>
                <a:lnTo>
                  <a:pt x="318" y="200"/>
                </a:lnTo>
                <a:lnTo>
                  <a:pt x="314" y="198"/>
                </a:lnTo>
                <a:lnTo>
                  <a:pt x="310" y="196"/>
                </a:lnTo>
                <a:lnTo>
                  <a:pt x="50" y="196"/>
                </a:lnTo>
                <a:lnTo>
                  <a:pt x="50" y="196"/>
                </a:lnTo>
                <a:lnTo>
                  <a:pt x="46" y="198"/>
                </a:lnTo>
                <a:lnTo>
                  <a:pt x="42" y="200"/>
                </a:lnTo>
                <a:lnTo>
                  <a:pt x="2" y="250"/>
                </a:lnTo>
                <a:lnTo>
                  <a:pt x="2" y="250"/>
                </a:lnTo>
                <a:lnTo>
                  <a:pt x="2" y="252"/>
                </a:lnTo>
                <a:lnTo>
                  <a:pt x="2" y="252"/>
                </a:lnTo>
                <a:lnTo>
                  <a:pt x="0" y="252"/>
                </a:lnTo>
                <a:lnTo>
                  <a:pt x="0" y="252"/>
                </a:lnTo>
                <a:lnTo>
                  <a:pt x="0" y="256"/>
                </a:lnTo>
                <a:lnTo>
                  <a:pt x="0" y="256"/>
                </a:lnTo>
                <a:lnTo>
                  <a:pt x="0" y="256"/>
                </a:lnTo>
                <a:lnTo>
                  <a:pt x="0" y="268"/>
                </a:lnTo>
                <a:lnTo>
                  <a:pt x="0" y="268"/>
                </a:lnTo>
                <a:lnTo>
                  <a:pt x="0" y="272"/>
                </a:lnTo>
                <a:lnTo>
                  <a:pt x="4" y="276"/>
                </a:lnTo>
                <a:lnTo>
                  <a:pt x="6" y="278"/>
                </a:lnTo>
                <a:lnTo>
                  <a:pt x="10" y="278"/>
                </a:lnTo>
                <a:lnTo>
                  <a:pt x="350" y="278"/>
                </a:lnTo>
                <a:lnTo>
                  <a:pt x="350" y="278"/>
                </a:lnTo>
                <a:lnTo>
                  <a:pt x="354" y="278"/>
                </a:lnTo>
                <a:lnTo>
                  <a:pt x="356" y="276"/>
                </a:lnTo>
                <a:lnTo>
                  <a:pt x="360" y="272"/>
                </a:lnTo>
                <a:lnTo>
                  <a:pt x="360" y="268"/>
                </a:lnTo>
                <a:lnTo>
                  <a:pt x="360" y="256"/>
                </a:lnTo>
                <a:lnTo>
                  <a:pt x="360" y="256"/>
                </a:lnTo>
                <a:lnTo>
                  <a:pt x="360" y="256"/>
                </a:lnTo>
                <a:lnTo>
                  <a:pt x="360" y="256"/>
                </a:lnTo>
                <a:close/>
                <a:moveTo>
                  <a:pt x="134" y="254"/>
                </a:moveTo>
                <a:lnTo>
                  <a:pt x="146" y="234"/>
                </a:lnTo>
                <a:lnTo>
                  <a:pt x="214" y="234"/>
                </a:lnTo>
                <a:lnTo>
                  <a:pt x="226" y="254"/>
                </a:lnTo>
                <a:lnTo>
                  <a:pt x="134" y="254"/>
                </a:lnTo>
                <a:close/>
                <a:moveTo>
                  <a:pt x="338" y="268"/>
                </a:moveTo>
                <a:lnTo>
                  <a:pt x="338" y="268"/>
                </a:lnTo>
                <a:lnTo>
                  <a:pt x="334" y="270"/>
                </a:lnTo>
                <a:lnTo>
                  <a:pt x="332" y="270"/>
                </a:lnTo>
                <a:lnTo>
                  <a:pt x="332" y="270"/>
                </a:lnTo>
                <a:lnTo>
                  <a:pt x="326" y="268"/>
                </a:lnTo>
                <a:lnTo>
                  <a:pt x="326" y="268"/>
                </a:lnTo>
                <a:lnTo>
                  <a:pt x="324" y="262"/>
                </a:lnTo>
                <a:lnTo>
                  <a:pt x="324" y="262"/>
                </a:lnTo>
                <a:lnTo>
                  <a:pt x="324" y="260"/>
                </a:lnTo>
                <a:lnTo>
                  <a:pt x="326" y="256"/>
                </a:lnTo>
                <a:lnTo>
                  <a:pt x="326" y="256"/>
                </a:lnTo>
                <a:lnTo>
                  <a:pt x="328" y="256"/>
                </a:lnTo>
                <a:lnTo>
                  <a:pt x="332" y="254"/>
                </a:lnTo>
                <a:lnTo>
                  <a:pt x="334" y="256"/>
                </a:lnTo>
                <a:lnTo>
                  <a:pt x="338" y="256"/>
                </a:lnTo>
                <a:lnTo>
                  <a:pt x="338" y="256"/>
                </a:lnTo>
                <a:lnTo>
                  <a:pt x="340" y="260"/>
                </a:lnTo>
                <a:lnTo>
                  <a:pt x="340" y="262"/>
                </a:lnTo>
                <a:lnTo>
                  <a:pt x="340" y="262"/>
                </a:lnTo>
                <a:lnTo>
                  <a:pt x="340" y="266"/>
                </a:lnTo>
                <a:lnTo>
                  <a:pt x="338" y="268"/>
                </a:lnTo>
                <a:lnTo>
                  <a:pt x="338" y="268"/>
                </a:lnTo>
                <a:close/>
                <a:moveTo>
                  <a:pt x="54" y="184"/>
                </a:moveTo>
                <a:lnTo>
                  <a:pt x="306" y="184"/>
                </a:lnTo>
                <a:lnTo>
                  <a:pt x="306" y="184"/>
                </a:lnTo>
                <a:lnTo>
                  <a:pt x="310" y="184"/>
                </a:lnTo>
                <a:lnTo>
                  <a:pt x="314" y="182"/>
                </a:lnTo>
                <a:lnTo>
                  <a:pt x="318" y="178"/>
                </a:lnTo>
                <a:lnTo>
                  <a:pt x="318" y="172"/>
                </a:lnTo>
                <a:lnTo>
                  <a:pt x="318" y="12"/>
                </a:lnTo>
                <a:lnTo>
                  <a:pt x="318" y="12"/>
                </a:lnTo>
                <a:lnTo>
                  <a:pt x="318" y="6"/>
                </a:lnTo>
                <a:lnTo>
                  <a:pt x="314" y="2"/>
                </a:lnTo>
                <a:lnTo>
                  <a:pt x="310" y="0"/>
                </a:lnTo>
                <a:lnTo>
                  <a:pt x="306" y="0"/>
                </a:lnTo>
                <a:lnTo>
                  <a:pt x="54" y="0"/>
                </a:lnTo>
                <a:lnTo>
                  <a:pt x="54" y="0"/>
                </a:lnTo>
                <a:lnTo>
                  <a:pt x="50" y="0"/>
                </a:lnTo>
                <a:lnTo>
                  <a:pt x="46" y="2"/>
                </a:lnTo>
                <a:lnTo>
                  <a:pt x="42" y="6"/>
                </a:lnTo>
                <a:lnTo>
                  <a:pt x="42" y="12"/>
                </a:lnTo>
                <a:lnTo>
                  <a:pt x="42" y="172"/>
                </a:lnTo>
                <a:lnTo>
                  <a:pt x="42" y="172"/>
                </a:lnTo>
                <a:lnTo>
                  <a:pt x="42" y="178"/>
                </a:lnTo>
                <a:lnTo>
                  <a:pt x="46" y="182"/>
                </a:lnTo>
                <a:lnTo>
                  <a:pt x="50" y="184"/>
                </a:lnTo>
                <a:lnTo>
                  <a:pt x="54" y="184"/>
                </a:lnTo>
                <a:lnTo>
                  <a:pt x="54" y="184"/>
                </a:lnTo>
                <a:close/>
                <a:moveTo>
                  <a:pt x="66" y="24"/>
                </a:moveTo>
                <a:lnTo>
                  <a:pt x="294" y="24"/>
                </a:lnTo>
                <a:lnTo>
                  <a:pt x="294" y="160"/>
                </a:lnTo>
                <a:lnTo>
                  <a:pt x="66" y="160"/>
                </a:lnTo>
                <a:lnTo>
                  <a:pt x="66" y="24"/>
                </a:lnTo>
                <a:close/>
              </a:path>
            </a:pathLst>
          </a:custGeom>
          <a:solidFill>
            <a:schemeClr val="accent3"/>
          </a:solidFill>
          <a:ln>
            <a:noFill/>
          </a:ln>
        </p:spPr>
        <p:txBody>
          <a:bodyPr spcFirstLastPara="1" wrap="square" lIns="78175" tIns="39075" rIns="78175" bIns="390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Pts val="1538"/>
              <a:buFont typeface="Arial"/>
              <a:buNone/>
              <a:tabLst/>
              <a:defRPr/>
            </a:pPr>
            <a:endParaRPr kumimoji="0" sz="1538" b="0" i="0" u="none" strike="noStrike" kern="0" cap="none" spc="0" normalizeH="0" baseline="0" noProof="0">
              <a:ln>
                <a:noFill/>
              </a:ln>
              <a:solidFill>
                <a:srgbClr val="003366"/>
              </a:solidFill>
              <a:effectLst/>
              <a:uLnTx/>
              <a:uFillTx/>
              <a:latin typeface="Calibri"/>
              <a:ea typeface="Calibri"/>
              <a:cs typeface="Calibri"/>
              <a:sym typeface="Calibri"/>
            </a:endParaRPr>
          </a:p>
        </p:txBody>
      </p:sp>
      <p:sp>
        <p:nvSpPr>
          <p:cNvPr id="481" name="Google Shape;431;g2dbb130a2d8_0_906">
            <a:extLst>
              <a:ext uri="{FF2B5EF4-FFF2-40B4-BE49-F238E27FC236}">
                <a16:creationId xmlns:a16="http://schemas.microsoft.com/office/drawing/2014/main" id="{ABCD6EA2-360B-BE08-FB46-97042B037141}"/>
              </a:ext>
            </a:extLst>
          </p:cNvPr>
          <p:cNvSpPr/>
          <p:nvPr/>
        </p:nvSpPr>
        <p:spPr>
          <a:xfrm>
            <a:off x="3659155" y="4916185"/>
            <a:ext cx="489600" cy="230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1" i="0" u="none" strike="noStrike" kern="0" cap="none" spc="0" normalizeH="0" baseline="0" noProof="0">
                <a:ln>
                  <a:noFill/>
                </a:ln>
                <a:solidFill>
                  <a:srgbClr val="002C6C"/>
                </a:solidFill>
                <a:effectLst/>
                <a:uLnTx/>
                <a:uFillTx/>
                <a:latin typeface="Roboto"/>
                <a:ea typeface="Roboto"/>
                <a:cs typeface="Roboto"/>
                <a:sym typeface="Roboto"/>
              </a:rPr>
              <a:t>14%</a:t>
            </a:r>
            <a:endParaRPr kumimoji="0" sz="1200" b="1" i="0" u="none" strike="noStrike" kern="0" cap="none" spc="0" normalizeH="0" baseline="0" noProof="0">
              <a:ln>
                <a:noFill/>
              </a:ln>
              <a:solidFill>
                <a:srgbClr val="002C6C"/>
              </a:solidFill>
              <a:effectLst/>
              <a:uLnTx/>
              <a:uFillTx/>
              <a:latin typeface="Roboto"/>
              <a:ea typeface="Roboto"/>
              <a:cs typeface="Roboto"/>
              <a:sym typeface="Roboto"/>
            </a:endParaRPr>
          </a:p>
        </p:txBody>
      </p:sp>
      <p:sp>
        <p:nvSpPr>
          <p:cNvPr id="482" name="Google Shape;432;g2dbb130a2d8_0_906">
            <a:extLst>
              <a:ext uri="{FF2B5EF4-FFF2-40B4-BE49-F238E27FC236}">
                <a16:creationId xmlns:a16="http://schemas.microsoft.com/office/drawing/2014/main" id="{B10A84DC-2664-278A-3C2A-61CCD4BB27AC}"/>
              </a:ext>
            </a:extLst>
          </p:cNvPr>
          <p:cNvSpPr/>
          <p:nvPr/>
        </p:nvSpPr>
        <p:spPr>
          <a:xfrm>
            <a:off x="4243942" y="4962372"/>
            <a:ext cx="544200" cy="230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1" i="0" u="none" strike="noStrike" kern="0" cap="none" spc="0" normalizeH="0" baseline="0" noProof="0">
                <a:ln>
                  <a:noFill/>
                </a:ln>
                <a:solidFill>
                  <a:srgbClr val="FF59A1"/>
                </a:solidFill>
                <a:effectLst/>
                <a:uLnTx/>
                <a:uFillTx/>
                <a:latin typeface="Roboto"/>
                <a:ea typeface="Roboto"/>
                <a:cs typeface="Roboto"/>
                <a:sym typeface="Roboto"/>
              </a:rPr>
              <a:t>9%</a:t>
            </a:r>
            <a:endParaRPr kumimoji="0" sz="1200" b="1" i="0" u="none" strike="noStrike" kern="0" cap="none" spc="0" normalizeH="0" baseline="0" noProof="0">
              <a:ln>
                <a:noFill/>
              </a:ln>
              <a:solidFill>
                <a:srgbClr val="FF59A1"/>
              </a:solidFill>
              <a:effectLst/>
              <a:uLnTx/>
              <a:uFillTx/>
              <a:latin typeface="Roboto"/>
              <a:ea typeface="Roboto"/>
              <a:cs typeface="Roboto"/>
              <a:sym typeface="Roboto"/>
            </a:endParaRPr>
          </a:p>
        </p:txBody>
      </p:sp>
      <p:sp>
        <p:nvSpPr>
          <p:cNvPr id="483" name="Google Shape;433;g2dbb130a2d8_0_906">
            <a:extLst>
              <a:ext uri="{FF2B5EF4-FFF2-40B4-BE49-F238E27FC236}">
                <a16:creationId xmlns:a16="http://schemas.microsoft.com/office/drawing/2014/main" id="{42B73167-EB54-070F-C66E-A0E8B10B31C5}"/>
              </a:ext>
            </a:extLst>
          </p:cNvPr>
          <p:cNvSpPr/>
          <p:nvPr/>
        </p:nvSpPr>
        <p:spPr>
          <a:xfrm>
            <a:off x="3790742" y="5180835"/>
            <a:ext cx="226425" cy="393750"/>
          </a:xfrm>
          <a:custGeom>
            <a:avLst/>
            <a:gdLst/>
            <a:ahLst/>
            <a:cxnLst/>
            <a:rect l="l" t="t" r="r" b="b"/>
            <a:pathLst>
              <a:path w="224" h="380" extrusionOk="0">
                <a:moveTo>
                  <a:pt x="144" y="104"/>
                </a:moveTo>
                <a:lnTo>
                  <a:pt x="144" y="82"/>
                </a:lnTo>
                <a:lnTo>
                  <a:pt x="144" y="82"/>
                </a:lnTo>
                <a:lnTo>
                  <a:pt x="144" y="80"/>
                </a:lnTo>
                <a:lnTo>
                  <a:pt x="146" y="78"/>
                </a:lnTo>
                <a:lnTo>
                  <a:pt x="148" y="76"/>
                </a:lnTo>
                <a:lnTo>
                  <a:pt x="152" y="74"/>
                </a:lnTo>
                <a:lnTo>
                  <a:pt x="172" y="74"/>
                </a:lnTo>
                <a:lnTo>
                  <a:pt x="172" y="74"/>
                </a:lnTo>
                <a:lnTo>
                  <a:pt x="176" y="76"/>
                </a:lnTo>
                <a:lnTo>
                  <a:pt x="178" y="78"/>
                </a:lnTo>
                <a:lnTo>
                  <a:pt x="180" y="80"/>
                </a:lnTo>
                <a:lnTo>
                  <a:pt x="180" y="82"/>
                </a:lnTo>
                <a:lnTo>
                  <a:pt x="180" y="104"/>
                </a:lnTo>
                <a:lnTo>
                  <a:pt x="180" y="104"/>
                </a:lnTo>
                <a:lnTo>
                  <a:pt x="180" y="108"/>
                </a:lnTo>
                <a:lnTo>
                  <a:pt x="178" y="110"/>
                </a:lnTo>
                <a:lnTo>
                  <a:pt x="176" y="112"/>
                </a:lnTo>
                <a:lnTo>
                  <a:pt x="172" y="112"/>
                </a:lnTo>
                <a:lnTo>
                  <a:pt x="152" y="112"/>
                </a:lnTo>
                <a:lnTo>
                  <a:pt x="152" y="112"/>
                </a:lnTo>
                <a:lnTo>
                  <a:pt x="148" y="112"/>
                </a:lnTo>
                <a:lnTo>
                  <a:pt x="146" y="110"/>
                </a:lnTo>
                <a:lnTo>
                  <a:pt x="144" y="108"/>
                </a:lnTo>
                <a:lnTo>
                  <a:pt x="144" y="104"/>
                </a:lnTo>
                <a:lnTo>
                  <a:pt x="144" y="104"/>
                </a:lnTo>
                <a:close/>
                <a:moveTo>
                  <a:pt x="152" y="164"/>
                </a:moveTo>
                <a:lnTo>
                  <a:pt x="172" y="164"/>
                </a:lnTo>
                <a:lnTo>
                  <a:pt x="172" y="164"/>
                </a:lnTo>
                <a:lnTo>
                  <a:pt x="176" y="162"/>
                </a:lnTo>
                <a:lnTo>
                  <a:pt x="178" y="162"/>
                </a:lnTo>
                <a:lnTo>
                  <a:pt x="180" y="158"/>
                </a:lnTo>
                <a:lnTo>
                  <a:pt x="180" y="156"/>
                </a:lnTo>
                <a:lnTo>
                  <a:pt x="180" y="134"/>
                </a:lnTo>
                <a:lnTo>
                  <a:pt x="180" y="134"/>
                </a:lnTo>
                <a:lnTo>
                  <a:pt x="180" y="130"/>
                </a:lnTo>
                <a:lnTo>
                  <a:pt x="178" y="128"/>
                </a:lnTo>
                <a:lnTo>
                  <a:pt x="176" y="126"/>
                </a:lnTo>
                <a:lnTo>
                  <a:pt x="172" y="126"/>
                </a:lnTo>
                <a:lnTo>
                  <a:pt x="152" y="126"/>
                </a:lnTo>
                <a:lnTo>
                  <a:pt x="152" y="126"/>
                </a:lnTo>
                <a:lnTo>
                  <a:pt x="148" y="126"/>
                </a:lnTo>
                <a:lnTo>
                  <a:pt x="146" y="128"/>
                </a:lnTo>
                <a:lnTo>
                  <a:pt x="144" y="130"/>
                </a:lnTo>
                <a:lnTo>
                  <a:pt x="144" y="134"/>
                </a:lnTo>
                <a:lnTo>
                  <a:pt x="144" y="156"/>
                </a:lnTo>
                <a:lnTo>
                  <a:pt x="144" y="156"/>
                </a:lnTo>
                <a:lnTo>
                  <a:pt x="144" y="158"/>
                </a:lnTo>
                <a:lnTo>
                  <a:pt x="146" y="162"/>
                </a:lnTo>
                <a:lnTo>
                  <a:pt x="148" y="162"/>
                </a:lnTo>
                <a:lnTo>
                  <a:pt x="152" y="164"/>
                </a:lnTo>
                <a:lnTo>
                  <a:pt x="152" y="164"/>
                </a:lnTo>
                <a:close/>
                <a:moveTo>
                  <a:pt x="224" y="28"/>
                </a:moveTo>
                <a:lnTo>
                  <a:pt x="224" y="352"/>
                </a:lnTo>
                <a:lnTo>
                  <a:pt x="224" y="352"/>
                </a:lnTo>
                <a:lnTo>
                  <a:pt x="222" y="364"/>
                </a:lnTo>
                <a:lnTo>
                  <a:pt x="216" y="372"/>
                </a:lnTo>
                <a:lnTo>
                  <a:pt x="208" y="378"/>
                </a:lnTo>
                <a:lnTo>
                  <a:pt x="196" y="380"/>
                </a:lnTo>
                <a:lnTo>
                  <a:pt x="28" y="380"/>
                </a:lnTo>
                <a:lnTo>
                  <a:pt x="28" y="380"/>
                </a:lnTo>
                <a:lnTo>
                  <a:pt x="16" y="378"/>
                </a:lnTo>
                <a:lnTo>
                  <a:pt x="8" y="372"/>
                </a:lnTo>
                <a:lnTo>
                  <a:pt x="2" y="364"/>
                </a:lnTo>
                <a:lnTo>
                  <a:pt x="0" y="352"/>
                </a:lnTo>
                <a:lnTo>
                  <a:pt x="0" y="28"/>
                </a:lnTo>
                <a:lnTo>
                  <a:pt x="0" y="28"/>
                </a:lnTo>
                <a:lnTo>
                  <a:pt x="2" y="16"/>
                </a:lnTo>
                <a:lnTo>
                  <a:pt x="8" y="8"/>
                </a:lnTo>
                <a:lnTo>
                  <a:pt x="16" y="2"/>
                </a:lnTo>
                <a:lnTo>
                  <a:pt x="28" y="0"/>
                </a:lnTo>
                <a:lnTo>
                  <a:pt x="196" y="0"/>
                </a:lnTo>
                <a:lnTo>
                  <a:pt x="196" y="0"/>
                </a:lnTo>
                <a:lnTo>
                  <a:pt x="208" y="2"/>
                </a:lnTo>
                <a:lnTo>
                  <a:pt x="216" y="8"/>
                </a:lnTo>
                <a:lnTo>
                  <a:pt x="222" y="16"/>
                </a:lnTo>
                <a:lnTo>
                  <a:pt x="224" y="28"/>
                </a:lnTo>
                <a:lnTo>
                  <a:pt x="224" y="28"/>
                </a:lnTo>
                <a:close/>
                <a:moveTo>
                  <a:pt x="86" y="34"/>
                </a:moveTo>
                <a:lnTo>
                  <a:pt x="86" y="34"/>
                </a:lnTo>
                <a:lnTo>
                  <a:pt x="86" y="38"/>
                </a:lnTo>
                <a:lnTo>
                  <a:pt x="88" y="40"/>
                </a:lnTo>
                <a:lnTo>
                  <a:pt x="90" y="42"/>
                </a:lnTo>
                <a:lnTo>
                  <a:pt x="94" y="42"/>
                </a:lnTo>
                <a:lnTo>
                  <a:pt x="130" y="42"/>
                </a:lnTo>
                <a:lnTo>
                  <a:pt x="130" y="42"/>
                </a:lnTo>
                <a:lnTo>
                  <a:pt x="134" y="42"/>
                </a:lnTo>
                <a:lnTo>
                  <a:pt x="136" y="40"/>
                </a:lnTo>
                <a:lnTo>
                  <a:pt x="138" y="38"/>
                </a:lnTo>
                <a:lnTo>
                  <a:pt x="138" y="34"/>
                </a:lnTo>
                <a:lnTo>
                  <a:pt x="138" y="34"/>
                </a:lnTo>
                <a:lnTo>
                  <a:pt x="138" y="32"/>
                </a:lnTo>
                <a:lnTo>
                  <a:pt x="136" y="28"/>
                </a:lnTo>
                <a:lnTo>
                  <a:pt x="134" y="28"/>
                </a:lnTo>
                <a:lnTo>
                  <a:pt x="130" y="26"/>
                </a:lnTo>
                <a:lnTo>
                  <a:pt x="94" y="26"/>
                </a:lnTo>
                <a:lnTo>
                  <a:pt x="94" y="26"/>
                </a:lnTo>
                <a:lnTo>
                  <a:pt x="90" y="28"/>
                </a:lnTo>
                <a:lnTo>
                  <a:pt x="88" y="28"/>
                </a:lnTo>
                <a:lnTo>
                  <a:pt x="86" y="32"/>
                </a:lnTo>
                <a:lnTo>
                  <a:pt x="86" y="34"/>
                </a:lnTo>
                <a:lnTo>
                  <a:pt x="86" y="34"/>
                </a:lnTo>
                <a:close/>
                <a:moveTo>
                  <a:pt x="130" y="344"/>
                </a:moveTo>
                <a:lnTo>
                  <a:pt x="130" y="344"/>
                </a:lnTo>
                <a:lnTo>
                  <a:pt x="130" y="336"/>
                </a:lnTo>
                <a:lnTo>
                  <a:pt x="126" y="330"/>
                </a:lnTo>
                <a:lnTo>
                  <a:pt x="120" y="326"/>
                </a:lnTo>
                <a:lnTo>
                  <a:pt x="112" y="324"/>
                </a:lnTo>
                <a:lnTo>
                  <a:pt x="112" y="324"/>
                </a:lnTo>
                <a:lnTo>
                  <a:pt x="104" y="326"/>
                </a:lnTo>
                <a:lnTo>
                  <a:pt x="98" y="330"/>
                </a:lnTo>
                <a:lnTo>
                  <a:pt x="94" y="336"/>
                </a:lnTo>
                <a:lnTo>
                  <a:pt x="94" y="344"/>
                </a:lnTo>
                <a:lnTo>
                  <a:pt x="94" y="344"/>
                </a:lnTo>
                <a:lnTo>
                  <a:pt x="94" y="350"/>
                </a:lnTo>
                <a:lnTo>
                  <a:pt x="98" y="356"/>
                </a:lnTo>
                <a:lnTo>
                  <a:pt x="104" y="360"/>
                </a:lnTo>
                <a:lnTo>
                  <a:pt x="112" y="362"/>
                </a:lnTo>
                <a:lnTo>
                  <a:pt x="112" y="362"/>
                </a:lnTo>
                <a:lnTo>
                  <a:pt x="120" y="360"/>
                </a:lnTo>
                <a:lnTo>
                  <a:pt x="126" y="356"/>
                </a:lnTo>
                <a:lnTo>
                  <a:pt x="130" y="350"/>
                </a:lnTo>
                <a:lnTo>
                  <a:pt x="130" y="344"/>
                </a:lnTo>
                <a:lnTo>
                  <a:pt x="130" y="344"/>
                </a:lnTo>
                <a:close/>
                <a:moveTo>
                  <a:pt x="196" y="60"/>
                </a:moveTo>
                <a:lnTo>
                  <a:pt x="28" y="60"/>
                </a:lnTo>
                <a:lnTo>
                  <a:pt x="28" y="308"/>
                </a:lnTo>
                <a:lnTo>
                  <a:pt x="196" y="308"/>
                </a:lnTo>
                <a:lnTo>
                  <a:pt x="196" y="60"/>
                </a:lnTo>
                <a:close/>
                <a:moveTo>
                  <a:pt x="102" y="112"/>
                </a:moveTo>
                <a:lnTo>
                  <a:pt x="122" y="112"/>
                </a:lnTo>
                <a:lnTo>
                  <a:pt x="122" y="112"/>
                </a:lnTo>
                <a:lnTo>
                  <a:pt x="126" y="112"/>
                </a:lnTo>
                <a:lnTo>
                  <a:pt x="128" y="110"/>
                </a:lnTo>
                <a:lnTo>
                  <a:pt x="130" y="108"/>
                </a:lnTo>
                <a:lnTo>
                  <a:pt x="130" y="104"/>
                </a:lnTo>
                <a:lnTo>
                  <a:pt x="130" y="82"/>
                </a:lnTo>
                <a:lnTo>
                  <a:pt x="130" y="82"/>
                </a:lnTo>
                <a:lnTo>
                  <a:pt x="130" y="80"/>
                </a:lnTo>
                <a:lnTo>
                  <a:pt x="128" y="78"/>
                </a:lnTo>
                <a:lnTo>
                  <a:pt x="126" y="76"/>
                </a:lnTo>
                <a:lnTo>
                  <a:pt x="122" y="74"/>
                </a:lnTo>
                <a:lnTo>
                  <a:pt x="102" y="74"/>
                </a:lnTo>
                <a:lnTo>
                  <a:pt x="102" y="74"/>
                </a:lnTo>
                <a:lnTo>
                  <a:pt x="98" y="76"/>
                </a:lnTo>
                <a:lnTo>
                  <a:pt x="96" y="78"/>
                </a:lnTo>
                <a:lnTo>
                  <a:pt x="94" y="80"/>
                </a:lnTo>
                <a:lnTo>
                  <a:pt x="94" y="82"/>
                </a:lnTo>
                <a:lnTo>
                  <a:pt x="94" y="104"/>
                </a:lnTo>
                <a:lnTo>
                  <a:pt x="94" y="104"/>
                </a:lnTo>
                <a:lnTo>
                  <a:pt x="94" y="108"/>
                </a:lnTo>
                <a:lnTo>
                  <a:pt x="96" y="110"/>
                </a:lnTo>
                <a:lnTo>
                  <a:pt x="98" y="112"/>
                </a:lnTo>
                <a:lnTo>
                  <a:pt x="102" y="112"/>
                </a:lnTo>
                <a:lnTo>
                  <a:pt x="102" y="112"/>
                </a:lnTo>
                <a:close/>
                <a:moveTo>
                  <a:pt x="52" y="228"/>
                </a:moveTo>
                <a:lnTo>
                  <a:pt x="130" y="228"/>
                </a:lnTo>
                <a:lnTo>
                  <a:pt x="130" y="228"/>
                </a:lnTo>
                <a:lnTo>
                  <a:pt x="134" y="228"/>
                </a:lnTo>
                <a:lnTo>
                  <a:pt x="136" y="226"/>
                </a:lnTo>
                <a:lnTo>
                  <a:pt x="138" y="224"/>
                </a:lnTo>
                <a:lnTo>
                  <a:pt x="138" y="220"/>
                </a:lnTo>
                <a:lnTo>
                  <a:pt x="138" y="220"/>
                </a:lnTo>
                <a:lnTo>
                  <a:pt x="138" y="218"/>
                </a:lnTo>
                <a:lnTo>
                  <a:pt x="136" y="216"/>
                </a:lnTo>
                <a:lnTo>
                  <a:pt x="134" y="214"/>
                </a:lnTo>
                <a:lnTo>
                  <a:pt x="130" y="212"/>
                </a:lnTo>
                <a:lnTo>
                  <a:pt x="52" y="212"/>
                </a:lnTo>
                <a:lnTo>
                  <a:pt x="52" y="212"/>
                </a:lnTo>
                <a:lnTo>
                  <a:pt x="48" y="214"/>
                </a:lnTo>
                <a:lnTo>
                  <a:pt x="46" y="216"/>
                </a:lnTo>
                <a:lnTo>
                  <a:pt x="44" y="218"/>
                </a:lnTo>
                <a:lnTo>
                  <a:pt x="44" y="220"/>
                </a:lnTo>
                <a:lnTo>
                  <a:pt x="44" y="220"/>
                </a:lnTo>
                <a:lnTo>
                  <a:pt x="44" y="224"/>
                </a:lnTo>
                <a:lnTo>
                  <a:pt x="46" y="226"/>
                </a:lnTo>
                <a:lnTo>
                  <a:pt x="48" y="228"/>
                </a:lnTo>
                <a:lnTo>
                  <a:pt x="52" y="228"/>
                </a:lnTo>
                <a:lnTo>
                  <a:pt x="52" y="228"/>
                </a:lnTo>
                <a:close/>
                <a:moveTo>
                  <a:pt x="52" y="258"/>
                </a:moveTo>
                <a:lnTo>
                  <a:pt x="172" y="258"/>
                </a:lnTo>
                <a:lnTo>
                  <a:pt x="172" y="258"/>
                </a:lnTo>
                <a:lnTo>
                  <a:pt x="176" y="258"/>
                </a:lnTo>
                <a:lnTo>
                  <a:pt x="178" y="256"/>
                </a:lnTo>
                <a:lnTo>
                  <a:pt x="180" y="254"/>
                </a:lnTo>
                <a:lnTo>
                  <a:pt x="180" y="250"/>
                </a:lnTo>
                <a:lnTo>
                  <a:pt x="180" y="250"/>
                </a:lnTo>
                <a:lnTo>
                  <a:pt x="180" y="248"/>
                </a:lnTo>
                <a:lnTo>
                  <a:pt x="178" y="246"/>
                </a:lnTo>
                <a:lnTo>
                  <a:pt x="176" y="244"/>
                </a:lnTo>
                <a:lnTo>
                  <a:pt x="172" y="242"/>
                </a:lnTo>
                <a:lnTo>
                  <a:pt x="52" y="242"/>
                </a:lnTo>
                <a:lnTo>
                  <a:pt x="52" y="242"/>
                </a:lnTo>
                <a:lnTo>
                  <a:pt x="48" y="244"/>
                </a:lnTo>
                <a:lnTo>
                  <a:pt x="46" y="246"/>
                </a:lnTo>
                <a:lnTo>
                  <a:pt x="44" y="248"/>
                </a:lnTo>
                <a:lnTo>
                  <a:pt x="44" y="250"/>
                </a:lnTo>
                <a:lnTo>
                  <a:pt x="44" y="250"/>
                </a:lnTo>
                <a:lnTo>
                  <a:pt x="44" y="254"/>
                </a:lnTo>
                <a:lnTo>
                  <a:pt x="46" y="256"/>
                </a:lnTo>
                <a:lnTo>
                  <a:pt x="48" y="258"/>
                </a:lnTo>
                <a:lnTo>
                  <a:pt x="52" y="258"/>
                </a:lnTo>
                <a:lnTo>
                  <a:pt x="52" y="258"/>
                </a:lnTo>
                <a:close/>
                <a:moveTo>
                  <a:pt x="52" y="288"/>
                </a:moveTo>
                <a:lnTo>
                  <a:pt x="152" y="288"/>
                </a:lnTo>
                <a:lnTo>
                  <a:pt x="152" y="288"/>
                </a:lnTo>
                <a:lnTo>
                  <a:pt x="154" y="286"/>
                </a:lnTo>
                <a:lnTo>
                  <a:pt x="156" y="286"/>
                </a:lnTo>
                <a:lnTo>
                  <a:pt x="158" y="282"/>
                </a:lnTo>
                <a:lnTo>
                  <a:pt x="160" y="280"/>
                </a:lnTo>
                <a:lnTo>
                  <a:pt x="160" y="280"/>
                </a:lnTo>
                <a:lnTo>
                  <a:pt x="158" y="276"/>
                </a:lnTo>
                <a:lnTo>
                  <a:pt x="156" y="274"/>
                </a:lnTo>
                <a:lnTo>
                  <a:pt x="154" y="272"/>
                </a:lnTo>
                <a:lnTo>
                  <a:pt x="152" y="272"/>
                </a:lnTo>
                <a:lnTo>
                  <a:pt x="52" y="272"/>
                </a:lnTo>
                <a:lnTo>
                  <a:pt x="52" y="272"/>
                </a:lnTo>
                <a:lnTo>
                  <a:pt x="48" y="272"/>
                </a:lnTo>
                <a:lnTo>
                  <a:pt x="46" y="274"/>
                </a:lnTo>
                <a:lnTo>
                  <a:pt x="44" y="276"/>
                </a:lnTo>
                <a:lnTo>
                  <a:pt x="44" y="280"/>
                </a:lnTo>
                <a:lnTo>
                  <a:pt x="44" y="280"/>
                </a:lnTo>
                <a:lnTo>
                  <a:pt x="44" y="282"/>
                </a:lnTo>
                <a:lnTo>
                  <a:pt x="46" y="286"/>
                </a:lnTo>
                <a:lnTo>
                  <a:pt x="48" y="286"/>
                </a:lnTo>
                <a:lnTo>
                  <a:pt x="52" y="288"/>
                </a:lnTo>
                <a:lnTo>
                  <a:pt x="52" y="288"/>
                </a:lnTo>
                <a:close/>
                <a:moveTo>
                  <a:pt x="52" y="164"/>
                </a:moveTo>
                <a:lnTo>
                  <a:pt x="72" y="164"/>
                </a:lnTo>
                <a:lnTo>
                  <a:pt x="72" y="164"/>
                </a:lnTo>
                <a:lnTo>
                  <a:pt x="76" y="162"/>
                </a:lnTo>
                <a:lnTo>
                  <a:pt x="78" y="162"/>
                </a:lnTo>
                <a:lnTo>
                  <a:pt x="80" y="158"/>
                </a:lnTo>
                <a:lnTo>
                  <a:pt x="80" y="156"/>
                </a:lnTo>
                <a:lnTo>
                  <a:pt x="80" y="134"/>
                </a:lnTo>
                <a:lnTo>
                  <a:pt x="80" y="134"/>
                </a:lnTo>
                <a:lnTo>
                  <a:pt x="80" y="130"/>
                </a:lnTo>
                <a:lnTo>
                  <a:pt x="78" y="128"/>
                </a:lnTo>
                <a:lnTo>
                  <a:pt x="76" y="126"/>
                </a:lnTo>
                <a:lnTo>
                  <a:pt x="72" y="126"/>
                </a:lnTo>
                <a:lnTo>
                  <a:pt x="52" y="126"/>
                </a:lnTo>
                <a:lnTo>
                  <a:pt x="52" y="126"/>
                </a:lnTo>
                <a:lnTo>
                  <a:pt x="48" y="126"/>
                </a:lnTo>
                <a:lnTo>
                  <a:pt x="46" y="128"/>
                </a:lnTo>
                <a:lnTo>
                  <a:pt x="44" y="130"/>
                </a:lnTo>
                <a:lnTo>
                  <a:pt x="44" y="134"/>
                </a:lnTo>
                <a:lnTo>
                  <a:pt x="44" y="156"/>
                </a:lnTo>
                <a:lnTo>
                  <a:pt x="44" y="156"/>
                </a:lnTo>
                <a:lnTo>
                  <a:pt x="44" y="158"/>
                </a:lnTo>
                <a:lnTo>
                  <a:pt x="46" y="162"/>
                </a:lnTo>
                <a:lnTo>
                  <a:pt x="48" y="162"/>
                </a:lnTo>
                <a:lnTo>
                  <a:pt x="52" y="164"/>
                </a:lnTo>
                <a:lnTo>
                  <a:pt x="52" y="164"/>
                </a:lnTo>
                <a:close/>
                <a:moveTo>
                  <a:pt x="102" y="164"/>
                </a:moveTo>
                <a:lnTo>
                  <a:pt x="122" y="164"/>
                </a:lnTo>
                <a:lnTo>
                  <a:pt x="122" y="164"/>
                </a:lnTo>
                <a:lnTo>
                  <a:pt x="126" y="162"/>
                </a:lnTo>
                <a:lnTo>
                  <a:pt x="128" y="162"/>
                </a:lnTo>
                <a:lnTo>
                  <a:pt x="130" y="158"/>
                </a:lnTo>
                <a:lnTo>
                  <a:pt x="130" y="156"/>
                </a:lnTo>
                <a:lnTo>
                  <a:pt x="130" y="134"/>
                </a:lnTo>
                <a:lnTo>
                  <a:pt x="130" y="134"/>
                </a:lnTo>
                <a:lnTo>
                  <a:pt x="130" y="130"/>
                </a:lnTo>
                <a:lnTo>
                  <a:pt x="128" y="128"/>
                </a:lnTo>
                <a:lnTo>
                  <a:pt x="126" y="126"/>
                </a:lnTo>
                <a:lnTo>
                  <a:pt x="122" y="126"/>
                </a:lnTo>
                <a:lnTo>
                  <a:pt x="102" y="126"/>
                </a:lnTo>
                <a:lnTo>
                  <a:pt x="102" y="126"/>
                </a:lnTo>
                <a:lnTo>
                  <a:pt x="98" y="126"/>
                </a:lnTo>
                <a:lnTo>
                  <a:pt x="96" y="128"/>
                </a:lnTo>
                <a:lnTo>
                  <a:pt x="94" y="130"/>
                </a:lnTo>
                <a:lnTo>
                  <a:pt x="94" y="134"/>
                </a:lnTo>
                <a:lnTo>
                  <a:pt x="94" y="156"/>
                </a:lnTo>
                <a:lnTo>
                  <a:pt x="94" y="156"/>
                </a:lnTo>
                <a:lnTo>
                  <a:pt x="94" y="158"/>
                </a:lnTo>
                <a:lnTo>
                  <a:pt x="96" y="162"/>
                </a:lnTo>
                <a:lnTo>
                  <a:pt x="98" y="162"/>
                </a:lnTo>
                <a:lnTo>
                  <a:pt x="102" y="164"/>
                </a:lnTo>
                <a:lnTo>
                  <a:pt x="102" y="164"/>
                </a:lnTo>
                <a:close/>
                <a:moveTo>
                  <a:pt x="52" y="112"/>
                </a:moveTo>
                <a:lnTo>
                  <a:pt x="72" y="112"/>
                </a:lnTo>
                <a:lnTo>
                  <a:pt x="72" y="112"/>
                </a:lnTo>
                <a:lnTo>
                  <a:pt x="76" y="112"/>
                </a:lnTo>
                <a:lnTo>
                  <a:pt x="78" y="110"/>
                </a:lnTo>
                <a:lnTo>
                  <a:pt x="80" y="108"/>
                </a:lnTo>
                <a:lnTo>
                  <a:pt x="80" y="104"/>
                </a:lnTo>
                <a:lnTo>
                  <a:pt x="80" y="82"/>
                </a:lnTo>
                <a:lnTo>
                  <a:pt x="80" y="82"/>
                </a:lnTo>
                <a:lnTo>
                  <a:pt x="80" y="80"/>
                </a:lnTo>
                <a:lnTo>
                  <a:pt x="78" y="78"/>
                </a:lnTo>
                <a:lnTo>
                  <a:pt x="76" y="76"/>
                </a:lnTo>
                <a:lnTo>
                  <a:pt x="72" y="74"/>
                </a:lnTo>
                <a:lnTo>
                  <a:pt x="52" y="74"/>
                </a:lnTo>
                <a:lnTo>
                  <a:pt x="52" y="74"/>
                </a:lnTo>
                <a:lnTo>
                  <a:pt x="48" y="76"/>
                </a:lnTo>
                <a:lnTo>
                  <a:pt x="46" y="78"/>
                </a:lnTo>
                <a:lnTo>
                  <a:pt x="44" y="80"/>
                </a:lnTo>
                <a:lnTo>
                  <a:pt x="44" y="82"/>
                </a:lnTo>
                <a:lnTo>
                  <a:pt x="44" y="104"/>
                </a:lnTo>
                <a:lnTo>
                  <a:pt x="44" y="104"/>
                </a:lnTo>
                <a:lnTo>
                  <a:pt x="44" y="108"/>
                </a:lnTo>
                <a:lnTo>
                  <a:pt x="46" y="110"/>
                </a:lnTo>
                <a:lnTo>
                  <a:pt x="48" y="112"/>
                </a:lnTo>
                <a:lnTo>
                  <a:pt x="52" y="112"/>
                </a:lnTo>
                <a:lnTo>
                  <a:pt x="52" y="112"/>
                </a:lnTo>
                <a:close/>
              </a:path>
            </a:pathLst>
          </a:custGeom>
          <a:solidFill>
            <a:schemeClr val="accent1"/>
          </a:solidFill>
          <a:ln>
            <a:noFill/>
          </a:ln>
        </p:spPr>
        <p:txBody>
          <a:bodyPr spcFirstLastPara="1" wrap="square" lIns="78175" tIns="39075" rIns="78175" bIns="390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Pts val="1538"/>
              <a:buFont typeface="Arial"/>
              <a:buNone/>
              <a:tabLst/>
              <a:defRPr/>
            </a:pPr>
            <a:endParaRPr kumimoji="0" sz="1538" b="0" i="0" u="none" strike="noStrike" kern="0" cap="none" spc="0" normalizeH="0" baseline="0" noProof="0">
              <a:ln>
                <a:noFill/>
              </a:ln>
              <a:solidFill>
                <a:srgbClr val="003366"/>
              </a:solidFill>
              <a:effectLst/>
              <a:uLnTx/>
              <a:uFillTx/>
              <a:latin typeface="Calibri"/>
              <a:ea typeface="Calibri"/>
              <a:cs typeface="Calibri"/>
              <a:sym typeface="Calibri"/>
            </a:endParaRPr>
          </a:p>
        </p:txBody>
      </p:sp>
      <p:sp>
        <p:nvSpPr>
          <p:cNvPr id="484" name="Google Shape;434;g2dbb130a2d8_0_906">
            <a:extLst>
              <a:ext uri="{FF2B5EF4-FFF2-40B4-BE49-F238E27FC236}">
                <a16:creationId xmlns:a16="http://schemas.microsoft.com/office/drawing/2014/main" id="{1C61C6CB-68EE-BFF8-AA97-22C313F3230A}"/>
              </a:ext>
            </a:extLst>
          </p:cNvPr>
          <p:cNvSpPr/>
          <p:nvPr/>
        </p:nvSpPr>
        <p:spPr>
          <a:xfrm>
            <a:off x="3823267" y="5783540"/>
            <a:ext cx="401700" cy="230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1" i="0" u="none" strike="noStrike" kern="0" cap="none" spc="0" normalizeH="0" baseline="0" noProof="0">
              <a:ln>
                <a:noFill/>
              </a:ln>
              <a:solidFill>
                <a:srgbClr val="919191"/>
              </a:solidFill>
              <a:effectLst/>
              <a:uLnTx/>
              <a:uFillTx/>
              <a:latin typeface="Roboto"/>
              <a:ea typeface="Roboto"/>
              <a:cs typeface="Roboto"/>
              <a:sym typeface="Roboto"/>
            </a:endParaRPr>
          </a:p>
        </p:txBody>
      </p:sp>
      <p:sp>
        <p:nvSpPr>
          <p:cNvPr id="486" name="Google Shape;438;g2dbb130a2d8_0_906">
            <a:extLst>
              <a:ext uri="{FF2B5EF4-FFF2-40B4-BE49-F238E27FC236}">
                <a16:creationId xmlns:a16="http://schemas.microsoft.com/office/drawing/2014/main" id="{4A46ACF0-7152-1EDC-3883-46D40DBABEBE}"/>
              </a:ext>
            </a:extLst>
          </p:cNvPr>
          <p:cNvSpPr/>
          <p:nvPr/>
        </p:nvSpPr>
        <p:spPr>
          <a:xfrm>
            <a:off x="3472574" y="4439814"/>
            <a:ext cx="1535548" cy="276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100" b="1" i="0" u="none" strike="noStrike" kern="0" cap="none" spc="0" normalizeH="0" baseline="0" noProof="0">
                <a:ln>
                  <a:noFill/>
                </a:ln>
                <a:solidFill>
                  <a:srgbClr val="002C6C"/>
                </a:solidFill>
                <a:effectLst/>
                <a:uLnTx/>
                <a:uFillTx/>
                <a:latin typeface="Roboto"/>
                <a:ea typeface="Roboto"/>
                <a:cs typeface="Roboto"/>
                <a:sym typeface="Roboto"/>
              </a:rPr>
              <a:t>Arrotondamento spese salvadanaio virtuale</a:t>
            </a:r>
            <a:endParaRPr kumimoji="0" sz="1100" b="1" i="0" u="none" strike="noStrike" kern="0" cap="none" spc="0" normalizeH="0" baseline="0" noProof="0">
              <a:ln>
                <a:noFill/>
              </a:ln>
              <a:solidFill>
                <a:srgbClr val="002C6C"/>
              </a:solidFill>
              <a:effectLst/>
              <a:uLnTx/>
              <a:uFillTx/>
              <a:latin typeface="Roboto"/>
              <a:ea typeface="Roboto"/>
              <a:cs typeface="Roboto"/>
              <a:sym typeface="Roboto"/>
            </a:endParaRPr>
          </a:p>
        </p:txBody>
      </p:sp>
      <p:sp>
        <p:nvSpPr>
          <p:cNvPr id="407" name="Google Shape;407;g2dbb130a2d8_0_906">
            <a:extLst>
              <a:ext uri="{FF2B5EF4-FFF2-40B4-BE49-F238E27FC236}">
                <a16:creationId xmlns:a16="http://schemas.microsoft.com/office/drawing/2014/main" id="{EC98CE1F-0E7C-EB1C-EF3C-2688D5827EB9}"/>
              </a:ext>
            </a:extLst>
          </p:cNvPr>
          <p:cNvSpPr/>
          <p:nvPr/>
        </p:nvSpPr>
        <p:spPr>
          <a:xfrm rot="10800000">
            <a:off x="638173" y="2086193"/>
            <a:ext cx="10911555" cy="4131493"/>
          </a:xfrm>
          <a:prstGeom prst="round2SameRect">
            <a:avLst>
              <a:gd name="adj1" fmla="val 16667"/>
              <a:gd name="adj2" fmla="val 0"/>
            </a:avLst>
          </a:prstGeom>
          <a:noFill/>
          <a:ln w="2857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1" i="0" u="none" strike="noStrike" kern="0" cap="none" spc="0" normalizeH="0" baseline="0" noProof="0">
              <a:ln>
                <a:noFill/>
              </a:ln>
              <a:solidFill>
                <a:srgbClr val="000000"/>
              </a:solidFill>
              <a:effectLst/>
              <a:highlight>
                <a:srgbClr val="FFFF00"/>
              </a:highlight>
              <a:uLnTx/>
              <a:uFillTx/>
              <a:latin typeface="Arial"/>
              <a:ea typeface="Arial"/>
              <a:cs typeface="Arial"/>
              <a:sym typeface="Arial"/>
            </a:endParaRPr>
          </a:p>
        </p:txBody>
      </p:sp>
      <p:sp>
        <p:nvSpPr>
          <p:cNvPr id="410" name="Google Shape;410;g2dbb130a2d8_0_906">
            <a:extLst>
              <a:ext uri="{FF2B5EF4-FFF2-40B4-BE49-F238E27FC236}">
                <a16:creationId xmlns:a16="http://schemas.microsoft.com/office/drawing/2014/main" id="{B4B2AE1F-67F4-EE0A-4253-54158F1D3E9A}"/>
              </a:ext>
            </a:extLst>
          </p:cNvPr>
          <p:cNvSpPr txBox="1">
            <a:spLocks noGrp="1"/>
          </p:cNvSpPr>
          <p:nvPr>
            <p:ph type="sldNum" idx="12"/>
          </p:nvPr>
        </p:nvSpPr>
        <p:spPr>
          <a:xfrm>
            <a:off x="11214707" y="6456440"/>
            <a:ext cx="401700" cy="4017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it-IT" sz="1200" b="0" i="0" u="none" strike="noStrike" kern="0" cap="none" spc="0" normalizeH="0" baseline="0" noProof="0">
                <a:ln>
                  <a:noFill/>
                </a:ln>
                <a:solidFill>
                  <a:srgbClr val="002C6C"/>
                </a:solidFill>
                <a:effectLst/>
                <a:uLnTx/>
                <a:uFillTx/>
                <a:latin typeface="Roboto"/>
                <a:ea typeface="Roboto"/>
                <a:cs typeface="Roboto"/>
                <a:sym typeface="Roboto"/>
              </a:rPr>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t>4</a:t>
            </a:fld>
            <a:endParaRPr kumimoji="0" sz="1200" b="0" i="0" u="none" strike="noStrike" kern="0" cap="none" spc="0" normalizeH="0" baseline="0" noProof="0">
              <a:ln>
                <a:noFill/>
              </a:ln>
              <a:solidFill>
                <a:srgbClr val="002C6C"/>
              </a:solidFill>
              <a:effectLst/>
              <a:uLnTx/>
              <a:uFillTx/>
              <a:latin typeface="Roboto"/>
              <a:ea typeface="Roboto"/>
              <a:cs typeface="Roboto"/>
              <a:sym typeface="Roboto"/>
            </a:endParaRPr>
          </a:p>
        </p:txBody>
      </p:sp>
      <p:sp>
        <p:nvSpPr>
          <p:cNvPr id="411" name="Google Shape;411;g2dbb130a2d8_0_906">
            <a:extLst>
              <a:ext uri="{FF2B5EF4-FFF2-40B4-BE49-F238E27FC236}">
                <a16:creationId xmlns:a16="http://schemas.microsoft.com/office/drawing/2014/main" id="{A9DE0930-810D-9126-302A-D01ADECDA31D}"/>
              </a:ext>
            </a:extLst>
          </p:cNvPr>
          <p:cNvSpPr txBox="1"/>
          <p:nvPr/>
        </p:nvSpPr>
        <p:spPr>
          <a:xfrm>
            <a:off x="740492" y="29329"/>
            <a:ext cx="9119400" cy="9540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2060"/>
              </a:buClr>
              <a:buSzPts val="2800"/>
              <a:buFont typeface="Arial"/>
              <a:buNone/>
              <a:tabLst/>
              <a:defRPr/>
            </a:pPr>
            <a:r>
              <a:rPr lang="it-IT" sz="2800" b="1" kern="0">
                <a:solidFill>
                  <a:srgbClr val="002060"/>
                </a:solidFill>
                <a:latin typeface="Roboto"/>
                <a:ea typeface="Roboto"/>
                <a:cs typeface="Roboto"/>
                <a:sym typeface="Roboto"/>
              </a:rPr>
              <a:t>F</a:t>
            </a:r>
            <a:r>
              <a:rPr kumimoji="0" lang="it-IT" sz="2800" b="1" i="0" u="none" strike="noStrike" kern="0" cap="none" spc="0" normalizeH="0" baseline="0" noProof="0" err="1">
                <a:ln>
                  <a:noFill/>
                </a:ln>
                <a:solidFill>
                  <a:srgbClr val="002060"/>
                </a:solidFill>
                <a:effectLst/>
                <a:uLnTx/>
                <a:uFillTx/>
                <a:latin typeface="Roboto"/>
                <a:ea typeface="Roboto"/>
                <a:cs typeface="Roboto"/>
                <a:sym typeface="Roboto"/>
              </a:rPr>
              <a:t>unzionalità</a:t>
            </a:r>
            <a:r>
              <a:rPr kumimoji="0" lang="it-IT" sz="2800" b="1" i="0" u="none" strike="noStrike" kern="0" cap="none" spc="0" normalizeH="0" baseline="0" noProof="0">
                <a:ln>
                  <a:noFill/>
                </a:ln>
                <a:solidFill>
                  <a:srgbClr val="002060"/>
                </a:solidFill>
                <a:effectLst/>
                <a:uLnTx/>
                <a:uFillTx/>
                <a:latin typeface="Roboto"/>
                <a:ea typeface="Roboto"/>
                <a:cs typeface="Roboto"/>
                <a:sym typeface="Roboto"/>
              </a:rPr>
              <a:t> offerte sui canali di Digital Banking</a:t>
            </a:r>
            <a:endParaRPr kumimoji="0" lang="it-IT"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23" name="Google Shape;423;g2dbb130a2d8_0_906">
            <a:extLst>
              <a:ext uri="{FF2B5EF4-FFF2-40B4-BE49-F238E27FC236}">
                <a16:creationId xmlns:a16="http://schemas.microsoft.com/office/drawing/2014/main" id="{E29D2D89-C668-7A96-7672-19AC65DF428D}"/>
              </a:ext>
            </a:extLst>
          </p:cNvPr>
          <p:cNvSpPr/>
          <p:nvPr/>
        </p:nvSpPr>
        <p:spPr>
          <a:xfrm>
            <a:off x="1087190" y="1923661"/>
            <a:ext cx="9964325" cy="3078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2D6C"/>
              </a:buClr>
              <a:buSzPts val="1600"/>
              <a:buFont typeface="Arial"/>
              <a:buNone/>
              <a:tabLst/>
              <a:defRPr/>
            </a:pPr>
            <a:r>
              <a:rPr kumimoji="0" lang="it-IT" sz="1600" b="1" i="0" u="none" strike="noStrike" kern="0" cap="none" spc="0" normalizeH="0" baseline="0" noProof="0">
                <a:ln>
                  <a:noFill/>
                </a:ln>
                <a:solidFill>
                  <a:srgbClr val="002D6C"/>
                </a:solidFill>
                <a:effectLst/>
                <a:uLnTx/>
                <a:uFillTx/>
                <a:latin typeface="Roboto"/>
                <a:ea typeface="Roboto"/>
                <a:cs typeface="Roboto"/>
                <a:sym typeface="Roboto"/>
              </a:rPr>
              <a:t>PAGAMENTI</a:t>
            </a:r>
            <a:endParaRPr kumimoji="0" lang="it-IT" sz="14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26" name="Google Shape;426;g2dbb130a2d8_0_906">
            <a:extLst>
              <a:ext uri="{FF2B5EF4-FFF2-40B4-BE49-F238E27FC236}">
                <a16:creationId xmlns:a16="http://schemas.microsoft.com/office/drawing/2014/main" id="{11AC2474-A299-9976-673B-C0CB0A3F22EF}"/>
              </a:ext>
            </a:extLst>
          </p:cNvPr>
          <p:cNvSpPr/>
          <p:nvPr/>
        </p:nvSpPr>
        <p:spPr>
          <a:xfrm>
            <a:off x="1645507" y="3116514"/>
            <a:ext cx="1631400" cy="1068489"/>
          </a:xfrm>
          <a:prstGeom prst="roundRect">
            <a:avLst>
              <a:gd name="adj" fmla="val 16667"/>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27" name="Google Shape;427;g2dbb130a2d8_0_906">
            <a:extLst>
              <a:ext uri="{FF2B5EF4-FFF2-40B4-BE49-F238E27FC236}">
                <a16:creationId xmlns:a16="http://schemas.microsoft.com/office/drawing/2014/main" id="{7A1F7FC9-151D-B96A-ABCA-44541D2CB200}"/>
              </a:ext>
            </a:extLst>
          </p:cNvPr>
          <p:cNvSpPr/>
          <p:nvPr/>
        </p:nvSpPr>
        <p:spPr>
          <a:xfrm>
            <a:off x="1757082" y="3309677"/>
            <a:ext cx="1390800" cy="762300"/>
          </a:xfrm>
          <a:prstGeom prst="roundRect">
            <a:avLst>
              <a:gd name="adj" fmla="val 16667"/>
            </a:avLst>
          </a:prstGeom>
          <a:solidFill>
            <a:schemeClr val="lt2"/>
          </a:solidFill>
          <a:ln w="9525" cap="flat" cmpd="sng">
            <a:solidFill>
              <a:schemeClr val="lt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29" name="Google Shape;429;g2dbb130a2d8_0_906">
            <a:extLst>
              <a:ext uri="{FF2B5EF4-FFF2-40B4-BE49-F238E27FC236}">
                <a16:creationId xmlns:a16="http://schemas.microsoft.com/office/drawing/2014/main" id="{0D62011C-16D1-3746-CF32-BE1E737FE10D}"/>
              </a:ext>
            </a:extLst>
          </p:cNvPr>
          <p:cNvSpPr/>
          <p:nvPr/>
        </p:nvSpPr>
        <p:spPr>
          <a:xfrm>
            <a:off x="2570907" y="3640439"/>
            <a:ext cx="368200" cy="276900"/>
          </a:xfrm>
          <a:custGeom>
            <a:avLst/>
            <a:gdLst/>
            <a:ahLst/>
            <a:cxnLst/>
            <a:rect l="l" t="t" r="r" b="b"/>
            <a:pathLst>
              <a:path w="360" h="278" extrusionOk="0">
                <a:moveTo>
                  <a:pt x="360" y="256"/>
                </a:moveTo>
                <a:lnTo>
                  <a:pt x="360" y="256"/>
                </a:lnTo>
                <a:lnTo>
                  <a:pt x="360" y="252"/>
                </a:lnTo>
                <a:lnTo>
                  <a:pt x="360" y="252"/>
                </a:lnTo>
                <a:lnTo>
                  <a:pt x="358" y="252"/>
                </a:lnTo>
                <a:lnTo>
                  <a:pt x="358" y="252"/>
                </a:lnTo>
                <a:lnTo>
                  <a:pt x="358" y="250"/>
                </a:lnTo>
                <a:lnTo>
                  <a:pt x="318" y="200"/>
                </a:lnTo>
                <a:lnTo>
                  <a:pt x="318" y="200"/>
                </a:lnTo>
                <a:lnTo>
                  <a:pt x="314" y="198"/>
                </a:lnTo>
                <a:lnTo>
                  <a:pt x="310" y="196"/>
                </a:lnTo>
                <a:lnTo>
                  <a:pt x="50" y="196"/>
                </a:lnTo>
                <a:lnTo>
                  <a:pt x="50" y="196"/>
                </a:lnTo>
                <a:lnTo>
                  <a:pt x="46" y="198"/>
                </a:lnTo>
                <a:lnTo>
                  <a:pt x="42" y="200"/>
                </a:lnTo>
                <a:lnTo>
                  <a:pt x="2" y="250"/>
                </a:lnTo>
                <a:lnTo>
                  <a:pt x="2" y="250"/>
                </a:lnTo>
                <a:lnTo>
                  <a:pt x="2" y="252"/>
                </a:lnTo>
                <a:lnTo>
                  <a:pt x="2" y="252"/>
                </a:lnTo>
                <a:lnTo>
                  <a:pt x="0" y="252"/>
                </a:lnTo>
                <a:lnTo>
                  <a:pt x="0" y="252"/>
                </a:lnTo>
                <a:lnTo>
                  <a:pt x="0" y="256"/>
                </a:lnTo>
                <a:lnTo>
                  <a:pt x="0" y="256"/>
                </a:lnTo>
                <a:lnTo>
                  <a:pt x="0" y="256"/>
                </a:lnTo>
                <a:lnTo>
                  <a:pt x="0" y="268"/>
                </a:lnTo>
                <a:lnTo>
                  <a:pt x="0" y="268"/>
                </a:lnTo>
                <a:lnTo>
                  <a:pt x="0" y="272"/>
                </a:lnTo>
                <a:lnTo>
                  <a:pt x="4" y="276"/>
                </a:lnTo>
                <a:lnTo>
                  <a:pt x="6" y="278"/>
                </a:lnTo>
                <a:lnTo>
                  <a:pt x="10" y="278"/>
                </a:lnTo>
                <a:lnTo>
                  <a:pt x="350" y="278"/>
                </a:lnTo>
                <a:lnTo>
                  <a:pt x="350" y="278"/>
                </a:lnTo>
                <a:lnTo>
                  <a:pt x="354" y="278"/>
                </a:lnTo>
                <a:lnTo>
                  <a:pt x="356" y="276"/>
                </a:lnTo>
                <a:lnTo>
                  <a:pt x="360" y="272"/>
                </a:lnTo>
                <a:lnTo>
                  <a:pt x="360" y="268"/>
                </a:lnTo>
                <a:lnTo>
                  <a:pt x="360" y="256"/>
                </a:lnTo>
                <a:lnTo>
                  <a:pt x="360" y="256"/>
                </a:lnTo>
                <a:lnTo>
                  <a:pt x="360" y="256"/>
                </a:lnTo>
                <a:lnTo>
                  <a:pt x="360" y="256"/>
                </a:lnTo>
                <a:close/>
                <a:moveTo>
                  <a:pt x="134" y="254"/>
                </a:moveTo>
                <a:lnTo>
                  <a:pt x="146" y="234"/>
                </a:lnTo>
                <a:lnTo>
                  <a:pt x="214" y="234"/>
                </a:lnTo>
                <a:lnTo>
                  <a:pt x="226" y="254"/>
                </a:lnTo>
                <a:lnTo>
                  <a:pt x="134" y="254"/>
                </a:lnTo>
                <a:close/>
                <a:moveTo>
                  <a:pt x="338" y="268"/>
                </a:moveTo>
                <a:lnTo>
                  <a:pt x="338" y="268"/>
                </a:lnTo>
                <a:lnTo>
                  <a:pt x="334" y="270"/>
                </a:lnTo>
                <a:lnTo>
                  <a:pt x="332" y="270"/>
                </a:lnTo>
                <a:lnTo>
                  <a:pt x="332" y="270"/>
                </a:lnTo>
                <a:lnTo>
                  <a:pt x="326" y="268"/>
                </a:lnTo>
                <a:lnTo>
                  <a:pt x="326" y="268"/>
                </a:lnTo>
                <a:lnTo>
                  <a:pt x="324" y="262"/>
                </a:lnTo>
                <a:lnTo>
                  <a:pt x="324" y="262"/>
                </a:lnTo>
                <a:lnTo>
                  <a:pt x="324" y="260"/>
                </a:lnTo>
                <a:lnTo>
                  <a:pt x="326" y="256"/>
                </a:lnTo>
                <a:lnTo>
                  <a:pt x="326" y="256"/>
                </a:lnTo>
                <a:lnTo>
                  <a:pt x="328" y="256"/>
                </a:lnTo>
                <a:lnTo>
                  <a:pt x="332" y="254"/>
                </a:lnTo>
                <a:lnTo>
                  <a:pt x="334" y="256"/>
                </a:lnTo>
                <a:lnTo>
                  <a:pt x="338" y="256"/>
                </a:lnTo>
                <a:lnTo>
                  <a:pt x="338" y="256"/>
                </a:lnTo>
                <a:lnTo>
                  <a:pt x="340" y="260"/>
                </a:lnTo>
                <a:lnTo>
                  <a:pt x="340" y="262"/>
                </a:lnTo>
                <a:lnTo>
                  <a:pt x="340" y="262"/>
                </a:lnTo>
                <a:lnTo>
                  <a:pt x="340" y="266"/>
                </a:lnTo>
                <a:lnTo>
                  <a:pt x="338" y="268"/>
                </a:lnTo>
                <a:lnTo>
                  <a:pt x="338" y="268"/>
                </a:lnTo>
                <a:close/>
                <a:moveTo>
                  <a:pt x="54" y="184"/>
                </a:moveTo>
                <a:lnTo>
                  <a:pt x="306" y="184"/>
                </a:lnTo>
                <a:lnTo>
                  <a:pt x="306" y="184"/>
                </a:lnTo>
                <a:lnTo>
                  <a:pt x="310" y="184"/>
                </a:lnTo>
                <a:lnTo>
                  <a:pt x="314" y="182"/>
                </a:lnTo>
                <a:lnTo>
                  <a:pt x="318" y="178"/>
                </a:lnTo>
                <a:lnTo>
                  <a:pt x="318" y="172"/>
                </a:lnTo>
                <a:lnTo>
                  <a:pt x="318" y="12"/>
                </a:lnTo>
                <a:lnTo>
                  <a:pt x="318" y="12"/>
                </a:lnTo>
                <a:lnTo>
                  <a:pt x="318" y="6"/>
                </a:lnTo>
                <a:lnTo>
                  <a:pt x="314" y="2"/>
                </a:lnTo>
                <a:lnTo>
                  <a:pt x="310" y="0"/>
                </a:lnTo>
                <a:lnTo>
                  <a:pt x="306" y="0"/>
                </a:lnTo>
                <a:lnTo>
                  <a:pt x="54" y="0"/>
                </a:lnTo>
                <a:lnTo>
                  <a:pt x="54" y="0"/>
                </a:lnTo>
                <a:lnTo>
                  <a:pt x="50" y="0"/>
                </a:lnTo>
                <a:lnTo>
                  <a:pt x="46" y="2"/>
                </a:lnTo>
                <a:lnTo>
                  <a:pt x="42" y="6"/>
                </a:lnTo>
                <a:lnTo>
                  <a:pt x="42" y="12"/>
                </a:lnTo>
                <a:lnTo>
                  <a:pt x="42" y="172"/>
                </a:lnTo>
                <a:lnTo>
                  <a:pt x="42" y="172"/>
                </a:lnTo>
                <a:lnTo>
                  <a:pt x="42" y="178"/>
                </a:lnTo>
                <a:lnTo>
                  <a:pt x="46" y="182"/>
                </a:lnTo>
                <a:lnTo>
                  <a:pt x="50" y="184"/>
                </a:lnTo>
                <a:lnTo>
                  <a:pt x="54" y="184"/>
                </a:lnTo>
                <a:lnTo>
                  <a:pt x="54" y="184"/>
                </a:lnTo>
                <a:close/>
                <a:moveTo>
                  <a:pt x="66" y="24"/>
                </a:moveTo>
                <a:lnTo>
                  <a:pt x="294" y="24"/>
                </a:lnTo>
                <a:lnTo>
                  <a:pt x="294" y="160"/>
                </a:lnTo>
                <a:lnTo>
                  <a:pt x="66" y="160"/>
                </a:lnTo>
                <a:lnTo>
                  <a:pt x="66" y="24"/>
                </a:lnTo>
                <a:close/>
              </a:path>
            </a:pathLst>
          </a:custGeom>
          <a:solidFill>
            <a:schemeClr val="accent3"/>
          </a:solidFill>
          <a:ln>
            <a:noFill/>
          </a:ln>
        </p:spPr>
        <p:txBody>
          <a:bodyPr spcFirstLastPara="1" wrap="square" lIns="78175" tIns="39075" rIns="78175" bIns="390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Pts val="1538"/>
              <a:buFont typeface="Arial"/>
              <a:buNone/>
              <a:tabLst/>
              <a:defRPr/>
            </a:pPr>
            <a:endParaRPr kumimoji="0" sz="1538" b="0" i="0" u="none" strike="noStrike" kern="0" cap="none" spc="0" normalizeH="0" baseline="0" noProof="0">
              <a:ln>
                <a:noFill/>
              </a:ln>
              <a:solidFill>
                <a:srgbClr val="003366"/>
              </a:solidFill>
              <a:effectLst/>
              <a:uLnTx/>
              <a:uFillTx/>
              <a:latin typeface="Calibri"/>
              <a:ea typeface="Calibri"/>
              <a:cs typeface="Calibri"/>
              <a:sym typeface="Calibri"/>
            </a:endParaRPr>
          </a:p>
        </p:txBody>
      </p:sp>
      <p:sp>
        <p:nvSpPr>
          <p:cNvPr id="431" name="Google Shape;431;g2dbb130a2d8_0_906">
            <a:extLst>
              <a:ext uri="{FF2B5EF4-FFF2-40B4-BE49-F238E27FC236}">
                <a16:creationId xmlns:a16="http://schemas.microsoft.com/office/drawing/2014/main" id="{3730F381-B399-363D-7E5C-1BFD2FF9DCE2}"/>
              </a:ext>
            </a:extLst>
          </p:cNvPr>
          <p:cNvSpPr/>
          <p:nvPr/>
        </p:nvSpPr>
        <p:spPr>
          <a:xfrm>
            <a:off x="1898120" y="3305114"/>
            <a:ext cx="489600" cy="230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1" i="0" u="none" strike="noStrike" kern="0" cap="none" spc="0" normalizeH="0" baseline="0" noProof="0">
                <a:ln>
                  <a:noFill/>
                </a:ln>
                <a:solidFill>
                  <a:srgbClr val="002C6C"/>
                </a:solidFill>
                <a:effectLst/>
                <a:uLnTx/>
                <a:uFillTx/>
                <a:latin typeface="Roboto"/>
                <a:ea typeface="Roboto"/>
                <a:cs typeface="Roboto"/>
                <a:sym typeface="Roboto"/>
              </a:rPr>
              <a:t>91%</a:t>
            </a:r>
            <a:endParaRPr kumimoji="0" sz="1200" b="1" i="0" u="none" strike="noStrike" kern="0" cap="none" spc="0" normalizeH="0" baseline="0" noProof="0">
              <a:ln>
                <a:noFill/>
              </a:ln>
              <a:solidFill>
                <a:srgbClr val="002C6C"/>
              </a:solidFill>
              <a:effectLst/>
              <a:uLnTx/>
              <a:uFillTx/>
              <a:latin typeface="Roboto"/>
              <a:ea typeface="Roboto"/>
              <a:cs typeface="Roboto"/>
              <a:sym typeface="Roboto"/>
            </a:endParaRPr>
          </a:p>
        </p:txBody>
      </p:sp>
      <p:sp>
        <p:nvSpPr>
          <p:cNvPr id="432" name="Google Shape;432;g2dbb130a2d8_0_906">
            <a:extLst>
              <a:ext uri="{FF2B5EF4-FFF2-40B4-BE49-F238E27FC236}">
                <a16:creationId xmlns:a16="http://schemas.microsoft.com/office/drawing/2014/main" id="{160377DF-42DE-F3C5-3B0F-199B2CEDC12B}"/>
              </a:ext>
            </a:extLst>
          </p:cNvPr>
          <p:cNvSpPr/>
          <p:nvPr/>
        </p:nvSpPr>
        <p:spPr>
          <a:xfrm>
            <a:off x="2482906" y="3351301"/>
            <a:ext cx="627657" cy="230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1" i="0" u="none" strike="noStrike" kern="0" cap="none" spc="0" normalizeH="0" baseline="0" noProof="0">
                <a:ln>
                  <a:noFill/>
                </a:ln>
                <a:solidFill>
                  <a:srgbClr val="FF59A1"/>
                </a:solidFill>
                <a:effectLst/>
                <a:uLnTx/>
                <a:uFillTx/>
                <a:latin typeface="Roboto"/>
                <a:ea typeface="Roboto"/>
                <a:cs typeface="Roboto"/>
                <a:sym typeface="Roboto"/>
              </a:rPr>
              <a:t>100%</a:t>
            </a:r>
            <a:endParaRPr kumimoji="0" sz="1200" b="1" i="0" u="none" strike="noStrike" kern="0" cap="none" spc="0" normalizeH="0" baseline="0" noProof="0">
              <a:ln>
                <a:noFill/>
              </a:ln>
              <a:solidFill>
                <a:srgbClr val="FF59A1"/>
              </a:solidFill>
              <a:effectLst/>
              <a:uLnTx/>
              <a:uFillTx/>
              <a:latin typeface="Roboto"/>
              <a:ea typeface="Roboto"/>
              <a:cs typeface="Roboto"/>
              <a:sym typeface="Roboto"/>
            </a:endParaRPr>
          </a:p>
        </p:txBody>
      </p:sp>
      <p:sp>
        <p:nvSpPr>
          <p:cNvPr id="433" name="Google Shape;433;g2dbb130a2d8_0_906">
            <a:extLst>
              <a:ext uri="{FF2B5EF4-FFF2-40B4-BE49-F238E27FC236}">
                <a16:creationId xmlns:a16="http://schemas.microsoft.com/office/drawing/2014/main" id="{84E72FAF-DEF9-A1D1-3E03-AABC76873C9A}"/>
              </a:ext>
            </a:extLst>
          </p:cNvPr>
          <p:cNvSpPr/>
          <p:nvPr/>
        </p:nvSpPr>
        <p:spPr>
          <a:xfrm>
            <a:off x="2029707" y="3569764"/>
            <a:ext cx="226425" cy="393750"/>
          </a:xfrm>
          <a:custGeom>
            <a:avLst/>
            <a:gdLst/>
            <a:ahLst/>
            <a:cxnLst/>
            <a:rect l="l" t="t" r="r" b="b"/>
            <a:pathLst>
              <a:path w="224" h="380" extrusionOk="0">
                <a:moveTo>
                  <a:pt x="144" y="104"/>
                </a:moveTo>
                <a:lnTo>
                  <a:pt x="144" y="82"/>
                </a:lnTo>
                <a:lnTo>
                  <a:pt x="144" y="82"/>
                </a:lnTo>
                <a:lnTo>
                  <a:pt x="144" y="80"/>
                </a:lnTo>
                <a:lnTo>
                  <a:pt x="146" y="78"/>
                </a:lnTo>
                <a:lnTo>
                  <a:pt x="148" y="76"/>
                </a:lnTo>
                <a:lnTo>
                  <a:pt x="152" y="74"/>
                </a:lnTo>
                <a:lnTo>
                  <a:pt x="172" y="74"/>
                </a:lnTo>
                <a:lnTo>
                  <a:pt x="172" y="74"/>
                </a:lnTo>
                <a:lnTo>
                  <a:pt x="176" y="76"/>
                </a:lnTo>
                <a:lnTo>
                  <a:pt x="178" y="78"/>
                </a:lnTo>
                <a:lnTo>
                  <a:pt x="180" y="80"/>
                </a:lnTo>
                <a:lnTo>
                  <a:pt x="180" y="82"/>
                </a:lnTo>
                <a:lnTo>
                  <a:pt x="180" y="104"/>
                </a:lnTo>
                <a:lnTo>
                  <a:pt x="180" y="104"/>
                </a:lnTo>
                <a:lnTo>
                  <a:pt x="180" y="108"/>
                </a:lnTo>
                <a:lnTo>
                  <a:pt x="178" y="110"/>
                </a:lnTo>
                <a:lnTo>
                  <a:pt x="176" y="112"/>
                </a:lnTo>
                <a:lnTo>
                  <a:pt x="172" y="112"/>
                </a:lnTo>
                <a:lnTo>
                  <a:pt x="152" y="112"/>
                </a:lnTo>
                <a:lnTo>
                  <a:pt x="152" y="112"/>
                </a:lnTo>
                <a:lnTo>
                  <a:pt x="148" y="112"/>
                </a:lnTo>
                <a:lnTo>
                  <a:pt x="146" y="110"/>
                </a:lnTo>
                <a:lnTo>
                  <a:pt x="144" y="108"/>
                </a:lnTo>
                <a:lnTo>
                  <a:pt x="144" y="104"/>
                </a:lnTo>
                <a:lnTo>
                  <a:pt x="144" y="104"/>
                </a:lnTo>
                <a:close/>
                <a:moveTo>
                  <a:pt x="152" y="164"/>
                </a:moveTo>
                <a:lnTo>
                  <a:pt x="172" y="164"/>
                </a:lnTo>
                <a:lnTo>
                  <a:pt x="172" y="164"/>
                </a:lnTo>
                <a:lnTo>
                  <a:pt x="176" y="162"/>
                </a:lnTo>
                <a:lnTo>
                  <a:pt x="178" y="162"/>
                </a:lnTo>
                <a:lnTo>
                  <a:pt x="180" y="158"/>
                </a:lnTo>
                <a:lnTo>
                  <a:pt x="180" y="156"/>
                </a:lnTo>
                <a:lnTo>
                  <a:pt x="180" y="134"/>
                </a:lnTo>
                <a:lnTo>
                  <a:pt x="180" y="134"/>
                </a:lnTo>
                <a:lnTo>
                  <a:pt x="180" y="130"/>
                </a:lnTo>
                <a:lnTo>
                  <a:pt x="178" y="128"/>
                </a:lnTo>
                <a:lnTo>
                  <a:pt x="176" y="126"/>
                </a:lnTo>
                <a:lnTo>
                  <a:pt x="172" y="126"/>
                </a:lnTo>
                <a:lnTo>
                  <a:pt x="152" y="126"/>
                </a:lnTo>
                <a:lnTo>
                  <a:pt x="152" y="126"/>
                </a:lnTo>
                <a:lnTo>
                  <a:pt x="148" y="126"/>
                </a:lnTo>
                <a:lnTo>
                  <a:pt x="146" y="128"/>
                </a:lnTo>
                <a:lnTo>
                  <a:pt x="144" y="130"/>
                </a:lnTo>
                <a:lnTo>
                  <a:pt x="144" y="134"/>
                </a:lnTo>
                <a:lnTo>
                  <a:pt x="144" y="156"/>
                </a:lnTo>
                <a:lnTo>
                  <a:pt x="144" y="156"/>
                </a:lnTo>
                <a:lnTo>
                  <a:pt x="144" y="158"/>
                </a:lnTo>
                <a:lnTo>
                  <a:pt x="146" y="162"/>
                </a:lnTo>
                <a:lnTo>
                  <a:pt x="148" y="162"/>
                </a:lnTo>
                <a:lnTo>
                  <a:pt x="152" y="164"/>
                </a:lnTo>
                <a:lnTo>
                  <a:pt x="152" y="164"/>
                </a:lnTo>
                <a:close/>
                <a:moveTo>
                  <a:pt x="224" y="28"/>
                </a:moveTo>
                <a:lnTo>
                  <a:pt x="224" y="352"/>
                </a:lnTo>
                <a:lnTo>
                  <a:pt x="224" y="352"/>
                </a:lnTo>
                <a:lnTo>
                  <a:pt x="222" y="364"/>
                </a:lnTo>
                <a:lnTo>
                  <a:pt x="216" y="372"/>
                </a:lnTo>
                <a:lnTo>
                  <a:pt x="208" y="378"/>
                </a:lnTo>
                <a:lnTo>
                  <a:pt x="196" y="380"/>
                </a:lnTo>
                <a:lnTo>
                  <a:pt x="28" y="380"/>
                </a:lnTo>
                <a:lnTo>
                  <a:pt x="28" y="380"/>
                </a:lnTo>
                <a:lnTo>
                  <a:pt x="16" y="378"/>
                </a:lnTo>
                <a:lnTo>
                  <a:pt x="8" y="372"/>
                </a:lnTo>
                <a:lnTo>
                  <a:pt x="2" y="364"/>
                </a:lnTo>
                <a:lnTo>
                  <a:pt x="0" y="352"/>
                </a:lnTo>
                <a:lnTo>
                  <a:pt x="0" y="28"/>
                </a:lnTo>
                <a:lnTo>
                  <a:pt x="0" y="28"/>
                </a:lnTo>
                <a:lnTo>
                  <a:pt x="2" y="16"/>
                </a:lnTo>
                <a:lnTo>
                  <a:pt x="8" y="8"/>
                </a:lnTo>
                <a:lnTo>
                  <a:pt x="16" y="2"/>
                </a:lnTo>
                <a:lnTo>
                  <a:pt x="28" y="0"/>
                </a:lnTo>
                <a:lnTo>
                  <a:pt x="196" y="0"/>
                </a:lnTo>
                <a:lnTo>
                  <a:pt x="196" y="0"/>
                </a:lnTo>
                <a:lnTo>
                  <a:pt x="208" y="2"/>
                </a:lnTo>
                <a:lnTo>
                  <a:pt x="216" y="8"/>
                </a:lnTo>
                <a:lnTo>
                  <a:pt x="222" y="16"/>
                </a:lnTo>
                <a:lnTo>
                  <a:pt x="224" y="28"/>
                </a:lnTo>
                <a:lnTo>
                  <a:pt x="224" y="28"/>
                </a:lnTo>
                <a:close/>
                <a:moveTo>
                  <a:pt x="86" y="34"/>
                </a:moveTo>
                <a:lnTo>
                  <a:pt x="86" y="34"/>
                </a:lnTo>
                <a:lnTo>
                  <a:pt x="86" y="38"/>
                </a:lnTo>
                <a:lnTo>
                  <a:pt x="88" y="40"/>
                </a:lnTo>
                <a:lnTo>
                  <a:pt x="90" y="42"/>
                </a:lnTo>
                <a:lnTo>
                  <a:pt x="94" y="42"/>
                </a:lnTo>
                <a:lnTo>
                  <a:pt x="130" y="42"/>
                </a:lnTo>
                <a:lnTo>
                  <a:pt x="130" y="42"/>
                </a:lnTo>
                <a:lnTo>
                  <a:pt x="134" y="42"/>
                </a:lnTo>
                <a:lnTo>
                  <a:pt x="136" y="40"/>
                </a:lnTo>
                <a:lnTo>
                  <a:pt x="138" y="38"/>
                </a:lnTo>
                <a:lnTo>
                  <a:pt x="138" y="34"/>
                </a:lnTo>
                <a:lnTo>
                  <a:pt x="138" y="34"/>
                </a:lnTo>
                <a:lnTo>
                  <a:pt x="138" y="32"/>
                </a:lnTo>
                <a:lnTo>
                  <a:pt x="136" y="28"/>
                </a:lnTo>
                <a:lnTo>
                  <a:pt x="134" y="28"/>
                </a:lnTo>
                <a:lnTo>
                  <a:pt x="130" y="26"/>
                </a:lnTo>
                <a:lnTo>
                  <a:pt x="94" y="26"/>
                </a:lnTo>
                <a:lnTo>
                  <a:pt x="94" y="26"/>
                </a:lnTo>
                <a:lnTo>
                  <a:pt x="90" y="28"/>
                </a:lnTo>
                <a:lnTo>
                  <a:pt x="88" y="28"/>
                </a:lnTo>
                <a:lnTo>
                  <a:pt x="86" y="32"/>
                </a:lnTo>
                <a:lnTo>
                  <a:pt x="86" y="34"/>
                </a:lnTo>
                <a:lnTo>
                  <a:pt x="86" y="34"/>
                </a:lnTo>
                <a:close/>
                <a:moveTo>
                  <a:pt x="130" y="344"/>
                </a:moveTo>
                <a:lnTo>
                  <a:pt x="130" y="344"/>
                </a:lnTo>
                <a:lnTo>
                  <a:pt x="130" y="336"/>
                </a:lnTo>
                <a:lnTo>
                  <a:pt x="126" y="330"/>
                </a:lnTo>
                <a:lnTo>
                  <a:pt x="120" y="326"/>
                </a:lnTo>
                <a:lnTo>
                  <a:pt x="112" y="324"/>
                </a:lnTo>
                <a:lnTo>
                  <a:pt x="112" y="324"/>
                </a:lnTo>
                <a:lnTo>
                  <a:pt x="104" y="326"/>
                </a:lnTo>
                <a:lnTo>
                  <a:pt x="98" y="330"/>
                </a:lnTo>
                <a:lnTo>
                  <a:pt x="94" y="336"/>
                </a:lnTo>
                <a:lnTo>
                  <a:pt x="94" y="344"/>
                </a:lnTo>
                <a:lnTo>
                  <a:pt x="94" y="344"/>
                </a:lnTo>
                <a:lnTo>
                  <a:pt x="94" y="350"/>
                </a:lnTo>
                <a:lnTo>
                  <a:pt x="98" y="356"/>
                </a:lnTo>
                <a:lnTo>
                  <a:pt x="104" y="360"/>
                </a:lnTo>
                <a:lnTo>
                  <a:pt x="112" y="362"/>
                </a:lnTo>
                <a:lnTo>
                  <a:pt x="112" y="362"/>
                </a:lnTo>
                <a:lnTo>
                  <a:pt x="120" y="360"/>
                </a:lnTo>
                <a:lnTo>
                  <a:pt x="126" y="356"/>
                </a:lnTo>
                <a:lnTo>
                  <a:pt x="130" y="350"/>
                </a:lnTo>
                <a:lnTo>
                  <a:pt x="130" y="344"/>
                </a:lnTo>
                <a:lnTo>
                  <a:pt x="130" y="344"/>
                </a:lnTo>
                <a:close/>
                <a:moveTo>
                  <a:pt x="196" y="60"/>
                </a:moveTo>
                <a:lnTo>
                  <a:pt x="28" y="60"/>
                </a:lnTo>
                <a:lnTo>
                  <a:pt x="28" y="308"/>
                </a:lnTo>
                <a:lnTo>
                  <a:pt x="196" y="308"/>
                </a:lnTo>
                <a:lnTo>
                  <a:pt x="196" y="60"/>
                </a:lnTo>
                <a:close/>
                <a:moveTo>
                  <a:pt x="102" y="112"/>
                </a:moveTo>
                <a:lnTo>
                  <a:pt x="122" y="112"/>
                </a:lnTo>
                <a:lnTo>
                  <a:pt x="122" y="112"/>
                </a:lnTo>
                <a:lnTo>
                  <a:pt x="126" y="112"/>
                </a:lnTo>
                <a:lnTo>
                  <a:pt x="128" y="110"/>
                </a:lnTo>
                <a:lnTo>
                  <a:pt x="130" y="108"/>
                </a:lnTo>
                <a:lnTo>
                  <a:pt x="130" y="104"/>
                </a:lnTo>
                <a:lnTo>
                  <a:pt x="130" y="82"/>
                </a:lnTo>
                <a:lnTo>
                  <a:pt x="130" y="82"/>
                </a:lnTo>
                <a:lnTo>
                  <a:pt x="130" y="80"/>
                </a:lnTo>
                <a:lnTo>
                  <a:pt x="128" y="78"/>
                </a:lnTo>
                <a:lnTo>
                  <a:pt x="126" y="76"/>
                </a:lnTo>
                <a:lnTo>
                  <a:pt x="122" y="74"/>
                </a:lnTo>
                <a:lnTo>
                  <a:pt x="102" y="74"/>
                </a:lnTo>
                <a:lnTo>
                  <a:pt x="102" y="74"/>
                </a:lnTo>
                <a:lnTo>
                  <a:pt x="98" y="76"/>
                </a:lnTo>
                <a:lnTo>
                  <a:pt x="96" y="78"/>
                </a:lnTo>
                <a:lnTo>
                  <a:pt x="94" y="80"/>
                </a:lnTo>
                <a:lnTo>
                  <a:pt x="94" y="82"/>
                </a:lnTo>
                <a:lnTo>
                  <a:pt x="94" y="104"/>
                </a:lnTo>
                <a:lnTo>
                  <a:pt x="94" y="104"/>
                </a:lnTo>
                <a:lnTo>
                  <a:pt x="94" y="108"/>
                </a:lnTo>
                <a:lnTo>
                  <a:pt x="96" y="110"/>
                </a:lnTo>
                <a:lnTo>
                  <a:pt x="98" y="112"/>
                </a:lnTo>
                <a:lnTo>
                  <a:pt x="102" y="112"/>
                </a:lnTo>
                <a:lnTo>
                  <a:pt x="102" y="112"/>
                </a:lnTo>
                <a:close/>
                <a:moveTo>
                  <a:pt x="52" y="228"/>
                </a:moveTo>
                <a:lnTo>
                  <a:pt x="130" y="228"/>
                </a:lnTo>
                <a:lnTo>
                  <a:pt x="130" y="228"/>
                </a:lnTo>
                <a:lnTo>
                  <a:pt x="134" y="228"/>
                </a:lnTo>
                <a:lnTo>
                  <a:pt x="136" y="226"/>
                </a:lnTo>
                <a:lnTo>
                  <a:pt x="138" y="224"/>
                </a:lnTo>
                <a:lnTo>
                  <a:pt x="138" y="220"/>
                </a:lnTo>
                <a:lnTo>
                  <a:pt x="138" y="220"/>
                </a:lnTo>
                <a:lnTo>
                  <a:pt x="138" y="218"/>
                </a:lnTo>
                <a:lnTo>
                  <a:pt x="136" y="216"/>
                </a:lnTo>
                <a:lnTo>
                  <a:pt x="134" y="214"/>
                </a:lnTo>
                <a:lnTo>
                  <a:pt x="130" y="212"/>
                </a:lnTo>
                <a:lnTo>
                  <a:pt x="52" y="212"/>
                </a:lnTo>
                <a:lnTo>
                  <a:pt x="52" y="212"/>
                </a:lnTo>
                <a:lnTo>
                  <a:pt x="48" y="214"/>
                </a:lnTo>
                <a:lnTo>
                  <a:pt x="46" y="216"/>
                </a:lnTo>
                <a:lnTo>
                  <a:pt x="44" y="218"/>
                </a:lnTo>
                <a:lnTo>
                  <a:pt x="44" y="220"/>
                </a:lnTo>
                <a:lnTo>
                  <a:pt x="44" y="220"/>
                </a:lnTo>
                <a:lnTo>
                  <a:pt x="44" y="224"/>
                </a:lnTo>
                <a:lnTo>
                  <a:pt x="46" y="226"/>
                </a:lnTo>
                <a:lnTo>
                  <a:pt x="48" y="228"/>
                </a:lnTo>
                <a:lnTo>
                  <a:pt x="52" y="228"/>
                </a:lnTo>
                <a:lnTo>
                  <a:pt x="52" y="228"/>
                </a:lnTo>
                <a:close/>
                <a:moveTo>
                  <a:pt x="52" y="258"/>
                </a:moveTo>
                <a:lnTo>
                  <a:pt x="172" y="258"/>
                </a:lnTo>
                <a:lnTo>
                  <a:pt x="172" y="258"/>
                </a:lnTo>
                <a:lnTo>
                  <a:pt x="176" y="258"/>
                </a:lnTo>
                <a:lnTo>
                  <a:pt x="178" y="256"/>
                </a:lnTo>
                <a:lnTo>
                  <a:pt x="180" y="254"/>
                </a:lnTo>
                <a:lnTo>
                  <a:pt x="180" y="250"/>
                </a:lnTo>
                <a:lnTo>
                  <a:pt x="180" y="250"/>
                </a:lnTo>
                <a:lnTo>
                  <a:pt x="180" y="248"/>
                </a:lnTo>
                <a:lnTo>
                  <a:pt x="178" y="246"/>
                </a:lnTo>
                <a:lnTo>
                  <a:pt x="176" y="244"/>
                </a:lnTo>
                <a:lnTo>
                  <a:pt x="172" y="242"/>
                </a:lnTo>
                <a:lnTo>
                  <a:pt x="52" y="242"/>
                </a:lnTo>
                <a:lnTo>
                  <a:pt x="52" y="242"/>
                </a:lnTo>
                <a:lnTo>
                  <a:pt x="48" y="244"/>
                </a:lnTo>
                <a:lnTo>
                  <a:pt x="46" y="246"/>
                </a:lnTo>
                <a:lnTo>
                  <a:pt x="44" y="248"/>
                </a:lnTo>
                <a:lnTo>
                  <a:pt x="44" y="250"/>
                </a:lnTo>
                <a:lnTo>
                  <a:pt x="44" y="250"/>
                </a:lnTo>
                <a:lnTo>
                  <a:pt x="44" y="254"/>
                </a:lnTo>
                <a:lnTo>
                  <a:pt x="46" y="256"/>
                </a:lnTo>
                <a:lnTo>
                  <a:pt x="48" y="258"/>
                </a:lnTo>
                <a:lnTo>
                  <a:pt x="52" y="258"/>
                </a:lnTo>
                <a:lnTo>
                  <a:pt x="52" y="258"/>
                </a:lnTo>
                <a:close/>
                <a:moveTo>
                  <a:pt x="52" y="288"/>
                </a:moveTo>
                <a:lnTo>
                  <a:pt x="152" y="288"/>
                </a:lnTo>
                <a:lnTo>
                  <a:pt x="152" y="288"/>
                </a:lnTo>
                <a:lnTo>
                  <a:pt x="154" y="286"/>
                </a:lnTo>
                <a:lnTo>
                  <a:pt x="156" y="286"/>
                </a:lnTo>
                <a:lnTo>
                  <a:pt x="158" y="282"/>
                </a:lnTo>
                <a:lnTo>
                  <a:pt x="160" y="280"/>
                </a:lnTo>
                <a:lnTo>
                  <a:pt x="160" y="280"/>
                </a:lnTo>
                <a:lnTo>
                  <a:pt x="158" y="276"/>
                </a:lnTo>
                <a:lnTo>
                  <a:pt x="156" y="274"/>
                </a:lnTo>
                <a:lnTo>
                  <a:pt x="154" y="272"/>
                </a:lnTo>
                <a:lnTo>
                  <a:pt x="152" y="272"/>
                </a:lnTo>
                <a:lnTo>
                  <a:pt x="52" y="272"/>
                </a:lnTo>
                <a:lnTo>
                  <a:pt x="52" y="272"/>
                </a:lnTo>
                <a:lnTo>
                  <a:pt x="48" y="272"/>
                </a:lnTo>
                <a:lnTo>
                  <a:pt x="46" y="274"/>
                </a:lnTo>
                <a:lnTo>
                  <a:pt x="44" y="276"/>
                </a:lnTo>
                <a:lnTo>
                  <a:pt x="44" y="280"/>
                </a:lnTo>
                <a:lnTo>
                  <a:pt x="44" y="280"/>
                </a:lnTo>
                <a:lnTo>
                  <a:pt x="44" y="282"/>
                </a:lnTo>
                <a:lnTo>
                  <a:pt x="46" y="286"/>
                </a:lnTo>
                <a:lnTo>
                  <a:pt x="48" y="286"/>
                </a:lnTo>
                <a:lnTo>
                  <a:pt x="52" y="288"/>
                </a:lnTo>
                <a:lnTo>
                  <a:pt x="52" y="288"/>
                </a:lnTo>
                <a:close/>
                <a:moveTo>
                  <a:pt x="52" y="164"/>
                </a:moveTo>
                <a:lnTo>
                  <a:pt x="72" y="164"/>
                </a:lnTo>
                <a:lnTo>
                  <a:pt x="72" y="164"/>
                </a:lnTo>
                <a:lnTo>
                  <a:pt x="76" y="162"/>
                </a:lnTo>
                <a:lnTo>
                  <a:pt x="78" y="162"/>
                </a:lnTo>
                <a:lnTo>
                  <a:pt x="80" y="158"/>
                </a:lnTo>
                <a:lnTo>
                  <a:pt x="80" y="156"/>
                </a:lnTo>
                <a:lnTo>
                  <a:pt x="80" y="134"/>
                </a:lnTo>
                <a:lnTo>
                  <a:pt x="80" y="134"/>
                </a:lnTo>
                <a:lnTo>
                  <a:pt x="80" y="130"/>
                </a:lnTo>
                <a:lnTo>
                  <a:pt x="78" y="128"/>
                </a:lnTo>
                <a:lnTo>
                  <a:pt x="76" y="126"/>
                </a:lnTo>
                <a:lnTo>
                  <a:pt x="72" y="126"/>
                </a:lnTo>
                <a:lnTo>
                  <a:pt x="52" y="126"/>
                </a:lnTo>
                <a:lnTo>
                  <a:pt x="52" y="126"/>
                </a:lnTo>
                <a:lnTo>
                  <a:pt x="48" y="126"/>
                </a:lnTo>
                <a:lnTo>
                  <a:pt x="46" y="128"/>
                </a:lnTo>
                <a:lnTo>
                  <a:pt x="44" y="130"/>
                </a:lnTo>
                <a:lnTo>
                  <a:pt x="44" y="134"/>
                </a:lnTo>
                <a:lnTo>
                  <a:pt x="44" y="156"/>
                </a:lnTo>
                <a:lnTo>
                  <a:pt x="44" y="156"/>
                </a:lnTo>
                <a:lnTo>
                  <a:pt x="44" y="158"/>
                </a:lnTo>
                <a:lnTo>
                  <a:pt x="46" y="162"/>
                </a:lnTo>
                <a:lnTo>
                  <a:pt x="48" y="162"/>
                </a:lnTo>
                <a:lnTo>
                  <a:pt x="52" y="164"/>
                </a:lnTo>
                <a:lnTo>
                  <a:pt x="52" y="164"/>
                </a:lnTo>
                <a:close/>
                <a:moveTo>
                  <a:pt x="102" y="164"/>
                </a:moveTo>
                <a:lnTo>
                  <a:pt x="122" y="164"/>
                </a:lnTo>
                <a:lnTo>
                  <a:pt x="122" y="164"/>
                </a:lnTo>
                <a:lnTo>
                  <a:pt x="126" y="162"/>
                </a:lnTo>
                <a:lnTo>
                  <a:pt x="128" y="162"/>
                </a:lnTo>
                <a:lnTo>
                  <a:pt x="130" y="158"/>
                </a:lnTo>
                <a:lnTo>
                  <a:pt x="130" y="156"/>
                </a:lnTo>
                <a:lnTo>
                  <a:pt x="130" y="134"/>
                </a:lnTo>
                <a:lnTo>
                  <a:pt x="130" y="134"/>
                </a:lnTo>
                <a:lnTo>
                  <a:pt x="130" y="130"/>
                </a:lnTo>
                <a:lnTo>
                  <a:pt x="128" y="128"/>
                </a:lnTo>
                <a:lnTo>
                  <a:pt x="126" y="126"/>
                </a:lnTo>
                <a:lnTo>
                  <a:pt x="122" y="126"/>
                </a:lnTo>
                <a:lnTo>
                  <a:pt x="102" y="126"/>
                </a:lnTo>
                <a:lnTo>
                  <a:pt x="102" y="126"/>
                </a:lnTo>
                <a:lnTo>
                  <a:pt x="98" y="126"/>
                </a:lnTo>
                <a:lnTo>
                  <a:pt x="96" y="128"/>
                </a:lnTo>
                <a:lnTo>
                  <a:pt x="94" y="130"/>
                </a:lnTo>
                <a:lnTo>
                  <a:pt x="94" y="134"/>
                </a:lnTo>
                <a:lnTo>
                  <a:pt x="94" y="156"/>
                </a:lnTo>
                <a:lnTo>
                  <a:pt x="94" y="156"/>
                </a:lnTo>
                <a:lnTo>
                  <a:pt x="94" y="158"/>
                </a:lnTo>
                <a:lnTo>
                  <a:pt x="96" y="162"/>
                </a:lnTo>
                <a:lnTo>
                  <a:pt x="98" y="162"/>
                </a:lnTo>
                <a:lnTo>
                  <a:pt x="102" y="164"/>
                </a:lnTo>
                <a:lnTo>
                  <a:pt x="102" y="164"/>
                </a:lnTo>
                <a:close/>
                <a:moveTo>
                  <a:pt x="52" y="112"/>
                </a:moveTo>
                <a:lnTo>
                  <a:pt x="72" y="112"/>
                </a:lnTo>
                <a:lnTo>
                  <a:pt x="72" y="112"/>
                </a:lnTo>
                <a:lnTo>
                  <a:pt x="76" y="112"/>
                </a:lnTo>
                <a:lnTo>
                  <a:pt x="78" y="110"/>
                </a:lnTo>
                <a:lnTo>
                  <a:pt x="80" y="108"/>
                </a:lnTo>
                <a:lnTo>
                  <a:pt x="80" y="104"/>
                </a:lnTo>
                <a:lnTo>
                  <a:pt x="80" y="82"/>
                </a:lnTo>
                <a:lnTo>
                  <a:pt x="80" y="82"/>
                </a:lnTo>
                <a:lnTo>
                  <a:pt x="80" y="80"/>
                </a:lnTo>
                <a:lnTo>
                  <a:pt x="78" y="78"/>
                </a:lnTo>
                <a:lnTo>
                  <a:pt x="76" y="76"/>
                </a:lnTo>
                <a:lnTo>
                  <a:pt x="72" y="74"/>
                </a:lnTo>
                <a:lnTo>
                  <a:pt x="52" y="74"/>
                </a:lnTo>
                <a:lnTo>
                  <a:pt x="52" y="74"/>
                </a:lnTo>
                <a:lnTo>
                  <a:pt x="48" y="76"/>
                </a:lnTo>
                <a:lnTo>
                  <a:pt x="46" y="78"/>
                </a:lnTo>
                <a:lnTo>
                  <a:pt x="44" y="80"/>
                </a:lnTo>
                <a:lnTo>
                  <a:pt x="44" y="82"/>
                </a:lnTo>
                <a:lnTo>
                  <a:pt x="44" y="104"/>
                </a:lnTo>
                <a:lnTo>
                  <a:pt x="44" y="104"/>
                </a:lnTo>
                <a:lnTo>
                  <a:pt x="44" y="108"/>
                </a:lnTo>
                <a:lnTo>
                  <a:pt x="46" y="110"/>
                </a:lnTo>
                <a:lnTo>
                  <a:pt x="48" y="112"/>
                </a:lnTo>
                <a:lnTo>
                  <a:pt x="52" y="112"/>
                </a:lnTo>
                <a:lnTo>
                  <a:pt x="52" y="112"/>
                </a:lnTo>
                <a:close/>
              </a:path>
            </a:pathLst>
          </a:custGeom>
          <a:solidFill>
            <a:schemeClr val="accent1"/>
          </a:solidFill>
          <a:ln>
            <a:noFill/>
          </a:ln>
        </p:spPr>
        <p:txBody>
          <a:bodyPr spcFirstLastPara="1" wrap="square" lIns="78175" tIns="39075" rIns="78175" bIns="390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Pts val="1538"/>
              <a:buFont typeface="Arial"/>
              <a:buNone/>
              <a:tabLst/>
              <a:defRPr/>
            </a:pPr>
            <a:endParaRPr kumimoji="0" sz="1538" b="0" i="0" u="none" strike="noStrike" kern="0" cap="none" spc="0" normalizeH="0" baseline="0" noProof="0">
              <a:ln>
                <a:noFill/>
              </a:ln>
              <a:solidFill>
                <a:srgbClr val="003366"/>
              </a:solidFill>
              <a:effectLst/>
              <a:uLnTx/>
              <a:uFillTx/>
              <a:latin typeface="Calibri"/>
              <a:ea typeface="Calibri"/>
              <a:cs typeface="Calibri"/>
              <a:sym typeface="Calibri"/>
            </a:endParaRPr>
          </a:p>
        </p:txBody>
      </p:sp>
      <p:sp>
        <p:nvSpPr>
          <p:cNvPr id="438" name="Google Shape;438;g2dbb130a2d8_0_906">
            <a:extLst>
              <a:ext uri="{FF2B5EF4-FFF2-40B4-BE49-F238E27FC236}">
                <a16:creationId xmlns:a16="http://schemas.microsoft.com/office/drawing/2014/main" id="{8399921F-DF58-2FE8-CD8A-5B3EB28D5248}"/>
              </a:ext>
            </a:extLst>
          </p:cNvPr>
          <p:cNvSpPr/>
          <p:nvPr/>
        </p:nvSpPr>
        <p:spPr>
          <a:xfrm>
            <a:off x="1936807" y="2949264"/>
            <a:ext cx="1048800" cy="276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100" b="1" i="0" u="none" strike="noStrike" kern="0" cap="none" spc="0" normalizeH="0" baseline="0" noProof="0">
                <a:ln>
                  <a:noFill/>
                </a:ln>
                <a:solidFill>
                  <a:srgbClr val="002C6C"/>
                </a:solidFill>
                <a:effectLst/>
                <a:uLnTx/>
                <a:uFillTx/>
                <a:latin typeface="Roboto"/>
                <a:ea typeface="Roboto"/>
                <a:cs typeface="Roboto"/>
                <a:sym typeface="Roboto"/>
              </a:rPr>
              <a:t>Pagamento F24</a:t>
            </a:r>
            <a:endParaRPr kumimoji="0" sz="1100" b="1" i="0" u="none" strike="noStrike" kern="0" cap="none" spc="0" normalizeH="0" baseline="0" noProof="0">
              <a:ln>
                <a:noFill/>
              </a:ln>
              <a:solidFill>
                <a:srgbClr val="002C6C"/>
              </a:solidFill>
              <a:effectLst/>
              <a:uLnTx/>
              <a:uFillTx/>
              <a:latin typeface="Roboto"/>
              <a:ea typeface="Roboto"/>
              <a:cs typeface="Roboto"/>
              <a:sym typeface="Roboto"/>
            </a:endParaRPr>
          </a:p>
        </p:txBody>
      </p:sp>
      <p:sp>
        <p:nvSpPr>
          <p:cNvPr id="454" name="Google Shape;454;g2dbb130a2d8_0_906">
            <a:extLst>
              <a:ext uri="{FF2B5EF4-FFF2-40B4-BE49-F238E27FC236}">
                <a16:creationId xmlns:a16="http://schemas.microsoft.com/office/drawing/2014/main" id="{592F2040-5F3A-1073-7E3F-DD3C5CDFD1F2}"/>
              </a:ext>
            </a:extLst>
          </p:cNvPr>
          <p:cNvSpPr/>
          <p:nvPr/>
        </p:nvSpPr>
        <p:spPr>
          <a:xfrm>
            <a:off x="1654571" y="4663144"/>
            <a:ext cx="1631400" cy="1068489"/>
          </a:xfrm>
          <a:prstGeom prst="roundRect">
            <a:avLst>
              <a:gd name="adj" fmla="val 16667"/>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5" name="Google Shape;455;g2dbb130a2d8_0_906">
            <a:extLst>
              <a:ext uri="{FF2B5EF4-FFF2-40B4-BE49-F238E27FC236}">
                <a16:creationId xmlns:a16="http://schemas.microsoft.com/office/drawing/2014/main" id="{EEBED2BF-90CF-B386-929C-9EE73F6B2D99}"/>
              </a:ext>
            </a:extLst>
          </p:cNvPr>
          <p:cNvSpPr/>
          <p:nvPr/>
        </p:nvSpPr>
        <p:spPr>
          <a:xfrm>
            <a:off x="1766146" y="4900877"/>
            <a:ext cx="1390800" cy="762300"/>
          </a:xfrm>
          <a:prstGeom prst="roundRect">
            <a:avLst>
              <a:gd name="adj" fmla="val 16667"/>
            </a:avLst>
          </a:prstGeom>
          <a:solidFill>
            <a:schemeClr val="lt2"/>
          </a:solidFill>
          <a:ln w="9525" cap="flat" cmpd="sng">
            <a:solidFill>
              <a:schemeClr val="lt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7" name="Google Shape;457;g2dbb130a2d8_0_906">
            <a:extLst>
              <a:ext uri="{FF2B5EF4-FFF2-40B4-BE49-F238E27FC236}">
                <a16:creationId xmlns:a16="http://schemas.microsoft.com/office/drawing/2014/main" id="{B0662B6A-F008-0DA2-80AE-5F0FC0944966}"/>
              </a:ext>
            </a:extLst>
          </p:cNvPr>
          <p:cNvSpPr/>
          <p:nvPr/>
        </p:nvSpPr>
        <p:spPr>
          <a:xfrm>
            <a:off x="2579971" y="5243582"/>
            <a:ext cx="368200" cy="276900"/>
          </a:xfrm>
          <a:custGeom>
            <a:avLst/>
            <a:gdLst/>
            <a:ahLst/>
            <a:cxnLst/>
            <a:rect l="l" t="t" r="r" b="b"/>
            <a:pathLst>
              <a:path w="360" h="278" extrusionOk="0">
                <a:moveTo>
                  <a:pt x="360" y="256"/>
                </a:moveTo>
                <a:lnTo>
                  <a:pt x="360" y="256"/>
                </a:lnTo>
                <a:lnTo>
                  <a:pt x="360" y="252"/>
                </a:lnTo>
                <a:lnTo>
                  <a:pt x="360" y="252"/>
                </a:lnTo>
                <a:lnTo>
                  <a:pt x="358" y="252"/>
                </a:lnTo>
                <a:lnTo>
                  <a:pt x="358" y="252"/>
                </a:lnTo>
                <a:lnTo>
                  <a:pt x="358" y="250"/>
                </a:lnTo>
                <a:lnTo>
                  <a:pt x="318" y="200"/>
                </a:lnTo>
                <a:lnTo>
                  <a:pt x="318" y="200"/>
                </a:lnTo>
                <a:lnTo>
                  <a:pt x="314" y="198"/>
                </a:lnTo>
                <a:lnTo>
                  <a:pt x="310" y="196"/>
                </a:lnTo>
                <a:lnTo>
                  <a:pt x="50" y="196"/>
                </a:lnTo>
                <a:lnTo>
                  <a:pt x="50" y="196"/>
                </a:lnTo>
                <a:lnTo>
                  <a:pt x="46" y="198"/>
                </a:lnTo>
                <a:lnTo>
                  <a:pt x="42" y="200"/>
                </a:lnTo>
                <a:lnTo>
                  <a:pt x="2" y="250"/>
                </a:lnTo>
                <a:lnTo>
                  <a:pt x="2" y="250"/>
                </a:lnTo>
                <a:lnTo>
                  <a:pt x="2" y="252"/>
                </a:lnTo>
                <a:lnTo>
                  <a:pt x="2" y="252"/>
                </a:lnTo>
                <a:lnTo>
                  <a:pt x="0" y="252"/>
                </a:lnTo>
                <a:lnTo>
                  <a:pt x="0" y="252"/>
                </a:lnTo>
                <a:lnTo>
                  <a:pt x="0" y="256"/>
                </a:lnTo>
                <a:lnTo>
                  <a:pt x="0" y="256"/>
                </a:lnTo>
                <a:lnTo>
                  <a:pt x="0" y="256"/>
                </a:lnTo>
                <a:lnTo>
                  <a:pt x="0" y="268"/>
                </a:lnTo>
                <a:lnTo>
                  <a:pt x="0" y="268"/>
                </a:lnTo>
                <a:lnTo>
                  <a:pt x="0" y="272"/>
                </a:lnTo>
                <a:lnTo>
                  <a:pt x="4" y="276"/>
                </a:lnTo>
                <a:lnTo>
                  <a:pt x="6" y="278"/>
                </a:lnTo>
                <a:lnTo>
                  <a:pt x="10" y="278"/>
                </a:lnTo>
                <a:lnTo>
                  <a:pt x="350" y="278"/>
                </a:lnTo>
                <a:lnTo>
                  <a:pt x="350" y="278"/>
                </a:lnTo>
                <a:lnTo>
                  <a:pt x="354" y="278"/>
                </a:lnTo>
                <a:lnTo>
                  <a:pt x="356" y="276"/>
                </a:lnTo>
                <a:lnTo>
                  <a:pt x="360" y="272"/>
                </a:lnTo>
                <a:lnTo>
                  <a:pt x="360" y="268"/>
                </a:lnTo>
                <a:lnTo>
                  <a:pt x="360" y="256"/>
                </a:lnTo>
                <a:lnTo>
                  <a:pt x="360" y="256"/>
                </a:lnTo>
                <a:lnTo>
                  <a:pt x="360" y="256"/>
                </a:lnTo>
                <a:lnTo>
                  <a:pt x="360" y="256"/>
                </a:lnTo>
                <a:close/>
                <a:moveTo>
                  <a:pt x="134" y="254"/>
                </a:moveTo>
                <a:lnTo>
                  <a:pt x="146" y="234"/>
                </a:lnTo>
                <a:lnTo>
                  <a:pt x="214" y="234"/>
                </a:lnTo>
                <a:lnTo>
                  <a:pt x="226" y="254"/>
                </a:lnTo>
                <a:lnTo>
                  <a:pt x="134" y="254"/>
                </a:lnTo>
                <a:close/>
                <a:moveTo>
                  <a:pt x="338" y="268"/>
                </a:moveTo>
                <a:lnTo>
                  <a:pt x="338" y="268"/>
                </a:lnTo>
                <a:lnTo>
                  <a:pt x="334" y="270"/>
                </a:lnTo>
                <a:lnTo>
                  <a:pt x="332" y="270"/>
                </a:lnTo>
                <a:lnTo>
                  <a:pt x="332" y="270"/>
                </a:lnTo>
                <a:lnTo>
                  <a:pt x="326" y="268"/>
                </a:lnTo>
                <a:lnTo>
                  <a:pt x="326" y="268"/>
                </a:lnTo>
                <a:lnTo>
                  <a:pt x="324" y="262"/>
                </a:lnTo>
                <a:lnTo>
                  <a:pt x="324" y="262"/>
                </a:lnTo>
                <a:lnTo>
                  <a:pt x="324" y="260"/>
                </a:lnTo>
                <a:lnTo>
                  <a:pt x="326" y="256"/>
                </a:lnTo>
                <a:lnTo>
                  <a:pt x="326" y="256"/>
                </a:lnTo>
                <a:lnTo>
                  <a:pt x="328" y="256"/>
                </a:lnTo>
                <a:lnTo>
                  <a:pt x="332" y="254"/>
                </a:lnTo>
                <a:lnTo>
                  <a:pt x="334" y="256"/>
                </a:lnTo>
                <a:lnTo>
                  <a:pt x="338" y="256"/>
                </a:lnTo>
                <a:lnTo>
                  <a:pt x="338" y="256"/>
                </a:lnTo>
                <a:lnTo>
                  <a:pt x="340" y="260"/>
                </a:lnTo>
                <a:lnTo>
                  <a:pt x="340" y="262"/>
                </a:lnTo>
                <a:lnTo>
                  <a:pt x="340" y="262"/>
                </a:lnTo>
                <a:lnTo>
                  <a:pt x="340" y="266"/>
                </a:lnTo>
                <a:lnTo>
                  <a:pt x="338" y="268"/>
                </a:lnTo>
                <a:lnTo>
                  <a:pt x="338" y="268"/>
                </a:lnTo>
                <a:close/>
                <a:moveTo>
                  <a:pt x="54" y="184"/>
                </a:moveTo>
                <a:lnTo>
                  <a:pt x="306" y="184"/>
                </a:lnTo>
                <a:lnTo>
                  <a:pt x="306" y="184"/>
                </a:lnTo>
                <a:lnTo>
                  <a:pt x="310" y="184"/>
                </a:lnTo>
                <a:lnTo>
                  <a:pt x="314" y="182"/>
                </a:lnTo>
                <a:lnTo>
                  <a:pt x="318" y="178"/>
                </a:lnTo>
                <a:lnTo>
                  <a:pt x="318" y="172"/>
                </a:lnTo>
                <a:lnTo>
                  <a:pt x="318" y="12"/>
                </a:lnTo>
                <a:lnTo>
                  <a:pt x="318" y="12"/>
                </a:lnTo>
                <a:lnTo>
                  <a:pt x="318" y="6"/>
                </a:lnTo>
                <a:lnTo>
                  <a:pt x="314" y="2"/>
                </a:lnTo>
                <a:lnTo>
                  <a:pt x="310" y="0"/>
                </a:lnTo>
                <a:lnTo>
                  <a:pt x="306" y="0"/>
                </a:lnTo>
                <a:lnTo>
                  <a:pt x="54" y="0"/>
                </a:lnTo>
                <a:lnTo>
                  <a:pt x="54" y="0"/>
                </a:lnTo>
                <a:lnTo>
                  <a:pt x="50" y="0"/>
                </a:lnTo>
                <a:lnTo>
                  <a:pt x="46" y="2"/>
                </a:lnTo>
                <a:lnTo>
                  <a:pt x="42" y="6"/>
                </a:lnTo>
                <a:lnTo>
                  <a:pt x="42" y="12"/>
                </a:lnTo>
                <a:lnTo>
                  <a:pt x="42" y="172"/>
                </a:lnTo>
                <a:lnTo>
                  <a:pt x="42" y="172"/>
                </a:lnTo>
                <a:lnTo>
                  <a:pt x="42" y="178"/>
                </a:lnTo>
                <a:lnTo>
                  <a:pt x="46" y="182"/>
                </a:lnTo>
                <a:lnTo>
                  <a:pt x="50" y="184"/>
                </a:lnTo>
                <a:lnTo>
                  <a:pt x="54" y="184"/>
                </a:lnTo>
                <a:lnTo>
                  <a:pt x="54" y="184"/>
                </a:lnTo>
                <a:close/>
                <a:moveTo>
                  <a:pt x="66" y="24"/>
                </a:moveTo>
                <a:lnTo>
                  <a:pt x="294" y="24"/>
                </a:lnTo>
                <a:lnTo>
                  <a:pt x="294" y="160"/>
                </a:lnTo>
                <a:lnTo>
                  <a:pt x="66" y="160"/>
                </a:lnTo>
                <a:lnTo>
                  <a:pt x="66" y="24"/>
                </a:lnTo>
                <a:close/>
              </a:path>
            </a:pathLst>
          </a:custGeom>
          <a:solidFill>
            <a:schemeClr val="accent3"/>
          </a:solidFill>
          <a:ln>
            <a:noFill/>
          </a:ln>
        </p:spPr>
        <p:txBody>
          <a:bodyPr spcFirstLastPara="1" wrap="square" lIns="78175" tIns="39075" rIns="78175" bIns="390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Pts val="1538"/>
              <a:buFont typeface="Arial"/>
              <a:buNone/>
              <a:tabLst/>
              <a:defRPr/>
            </a:pPr>
            <a:endParaRPr kumimoji="0" sz="1538" b="0" i="0" u="none" strike="noStrike" kern="0" cap="none" spc="0" normalizeH="0" baseline="0" noProof="0">
              <a:ln>
                <a:noFill/>
              </a:ln>
              <a:solidFill>
                <a:srgbClr val="003366"/>
              </a:solidFill>
              <a:effectLst/>
              <a:uLnTx/>
              <a:uFillTx/>
              <a:latin typeface="Calibri"/>
              <a:ea typeface="Calibri"/>
              <a:cs typeface="Calibri"/>
              <a:sym typeface="Calibri"/>
            </a:endParaRPr>
          </a:p>
        </p:txBody>
      </p:sp>
      <p:sp>
        <p:nvSpPr>
          <p:cNvPr id="458" name="Google Shape;458;g2dbb130a2d8_0_906">
            <a:extLst>
              <a:ext uri="{FF2B5EF4-FFF2-40B4-BE49-F238E27FC236}">
                <a16:creationId xmlns:a16="http://schemas.microsoft.com/office/drawing/2014/main" id="{F9852095-4F4B-B8C9-E7BF-18FF0BFB6908}"/>
              </a:ext>
            </a:extLst>
          </p:cNvPr>
          <p:cNvSpPr/>
          <p:nvPr/>
        </p:nvSpPr>
        <p:spPr>
          <a:xfrm>
            <a:off x="1907184" y="4908257"/>
            <a:ext cx="489600" cy="230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1" i="0" u="none" strike="noStrike" kern="0" cap="none" spc="0" normalizeH="0" baseline="0" noProof="0">
                <a:ln>
                  <a:noFill/>
                </a:ln>
                <a:solidFill>
                  <a:srgbClr val="002C6C"/>
                </a:solidFill>
                <a:effectLst/>
                <a:uLnTx/>
                <a:uFillTx/>
                <a:latin typeface="Roboto"/>
                <a:ea typeface="Roboto"/>
                <a:cs typeface="Roboto"/>
                <a:sym typeface="Roboto"/>
              </a:rPr>
              <a:t>36%</a:t>
            </a:r>
            <a:endParaRPr kumimoji="0" sz="1200" b="1" i="0" u="none" strike="noStrike" kern="0" cap="none" spc="0" normalizeH="0" baseline="0" noProof="0">
              <a:ln>
                <a:noFill/>
              </a:ln>
              <a:solidFill>
                <a:srgbClr val="002C6C"/>
              </a:solidFill>
              <a:effectLst/>
              <a:uLnTx/>
              <a:uFillTx/>
              <a:latin typeface="Roboto"/>
              <a:ea typeface="Roboto"/>
              <a:cs typeface="Roboto"/>
              <a:sym typeface="Roboto"/>
            </a:endParaRPr>
          </a:p>
        </p:txBody>
      </p:sp>
      <p:sp>
        <p:nvSpPr>
          <p:cNvPr id="459" name="Google Shape;459;g2dbb130a2d8_0_906">
            <a:extLst>
              <a:ext uri="{FF2B5EF4-FFF2-40B4-BE49-F238E27FC236}">
                <a16:creationId xmlns:a16="http://schemas.microsoft.com/office/drawing/2014/main" id="{17435433-CAF8-6D55-3089-A9AD6C2C6AC8}"/>
              </a:ext>
            </a:extLst>
          </p:cNvPr>
          <p:cNvSpPr/>
          <p:nvPr/>
        </p:nvSpPr>
        <p:spPr>
          <a:xfrm>
            <a:off x="2491971" y="4954444"/>
            <a:ext cx="544200" cy="230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1" i="0" u="none" strike="noStrike" kern="0" cap="none" spc="0" normalizeH="0" baseline="0" noProof="0">
                <a:ln>
                  <a:noFill/>
                </a:ln>
                <a:solidFill>
                  <a:srgbClr val="FF59A1"/>
                </a:solidFill>
                <a:effectLst/>
                <a:uLnTx/>
                <a:uFillTx/>
                <a:latin typeface="Roboto"/>
                <a:ea typeface="Roboto"/>
                <a:cs typeface="Roboto"/>
                <a:sym typeface="Roboto"/>
              </a:rPr>
              <a:t>14%</a:t>
            </a:r>
            <a:endParaRPr kumimoji="0" sz="1200" b="1" i="0" u="none" strike="noStrike" kern="0" cap="none" spc="0" normalizeH="0" baseline="0" noProof="0">
              <a:ln>
                <a:noFill/>
              </a:ln>
              <a:solidFill>
                <a:srgbClr val="FF59A1"/>
              </a:solidFill>
              <a:effectLst/>
              <a:uLnTx/>
              <a:uFillTx/>
              <a:latin typeface="Roboto"/>
              <a:ea typeface="Roboto"/>
              <a:cs typeface="Roboto"/>
              <a:sym typeface="Roboto"/>
            </a:endParaRPr>
          </a:p>
        </p:txBody>
      </p:sp>
      <p:sp>
        <p:nvSpPr>
          <p:cNvPr id="460" name="Google Shape;460;g2dbb130a2d8_0_906">
            <a:extLst>
              <a:ext uri="{FF2B5EF4-FFF2-40B4-BE49-F238E27FC236}">
                <a16:creationId xmlns:a16="http://schemas.microsoft.com/office/drawing/2014/main" id="{F134DD1A-A688-3EF8-5D65-33AF0EEC7DF9}"/>
              </a:ext>
            </a:extLst>
          </p:cNvPr>
          <p:cNvSpPr/>
          <p:nvPr/>
        </p:nvSpPr>
        <p:spPr>
          <a:xfrm>
            <a:off x="2038771" y="5172907"/>
            <a:ext cx="226425" cy="393750"/>
          </a:xfrm>
          <a:custGeom>
            <a:avLst/>
            <a:gdLst/>
            <a:ahLst/>
            <a:cxnLst/>
            <a:rect l="l" t="t" r="r" b="b"/>
            <a:pathLst>
              <a:path w="224" h="380" extrusionOk="0">
                <a:moveTo>
                  <a:pt x="144" y="104"/>
                </a:moveTo>
                <a:lnTo>
                  <a:pt x="144" y="82"/>
                </a:lnTo>
                <a:lnTo>
                  <a:pt x="144" y="82"/>
                </a:lnTo>
                <a:lnTo>
                  <a:pt x="144" y="80"/>
                </a:lnTo>
                <a:lnTo>
                  <a:pt x="146" y="78"/>
                </a:lnTo>
                <a:lnTo>
                  <a:pt x="148" y="76"/>
                </a:lnTo>
                <a:lnTo>
                  <a:pt x="152" y="74"/>
                </a:lnTo>
                <a:lnTo>
                  <a:pt x="172" y="74"/>
                </a:lnTo>
                <a:lnTo>
                  <a:pt x="172" y="74"/>
                </a:lnTo>
                <a:lnTo>
                  <a:pt x="176" y="76"/>
                </a:lnTo>
                <a:lnTo>
                  <a:pt x="178" y="78"/>
                </a:lnTo>
                <a:lnTo>
                  <a:pt x="180" y="80"/>
                </a:lnTo>
                <a:lnTo>
                  <a:pt x="180" y="82"/>
                </a:lnTo>
                <a:lnTo>
                  <a:pt x="180" y="104"/>
                </a:lnTo>
                <a:lnTo>
                  <a:pt x="180" y="104"/>
                </a:lnTo>
                <a:lnTo>
                  <a:pt x="180" y="108"/>
                </a:lnTo>
                <a:lnTo>
                  <a:pt x="178" y="110"/>
                </a:lnTo>
                <a:lnTo>
                  <a:pt x="176" y="112"/>
                </a:lnTo>
                <a:lnTo>
                  <a:pt x="172" y="112"/>
                </a:lnTo>
                <a:lnTo>
                  <a:pt x="152" y="112"/>
                </a:lnTo>
                <a:lnTo>
                  <a:pt x="152" y="112"/>
                </a:lnTo>
                <a:lnTo>
                  <a:pt x="148" y="112"/>
                </a:lnTo>
                <a:lnTo>
                  <a:pt x="146" y="110"/>
                </a:lnTo>
                <a:lnTo>
                  <a:pt x="144" y="108"/>
                </a:lnTo>
                <a:lnTo>
                  <a:pt x="144" y="104"/>
                </a:lnTo>
                <a:lnTo>
                  <a:pt x="144" y="104"/>
                </a:lnTo>
                <a:close/>
                <a:moveTo>
                  <a:pt x="152" y="164"/>
                </a:moveTo>
                <a:lnTo>
                  <a:pt x="172" y="164"/>
                </a:lnTo>
                <a:lnTo>
                  <a:pt x="172" y="164"/>
                </a:lnTo>
                <a:lnTo>
                  <a:pt x="176" y="162"/>
                </a:lnTo>
                <a:lnTo>
                  <a:pt x="178" y="162"/>
                </a:lnTo>
                <a:lnTo>
                  <a:pt x="180" y="158"/>
                </a:lnTo>
                <a:lnTo>
                  <a:pt x="180" y="156"/>
                </a:lnTo>
                <a:lnTo>
                  <a:pt x="180" y="134"/>
                </a:lnTo>
                <a:lnTo>
                  <a:pt x="180" y="134"/>
                </a:lnTo>
                <a:lnTo>
                  <a:pt x="180" y="130"/>
                </a:lnTo>
                <a:lnTo>
                  <a:pt x="178" y="128"/>
                </a:lnTo>
                <a:lnTo>
                  <a:pt x="176" y="126"/>
                </a:lnTo>
                <a:lnTo>
                  <a:pt x="172" y="126"/>
                </a:lnTo>
                <a:lnTo>
                  <a:pt x="152" y="126"/>
                </a:lnTo>
                <a:lnTo>
                  <a:pt x="152" y="126"/>
                </a:lnTo>
                <a:lnTo>
                  <a:pt x="148" y="126"/>
                </a:lnTo>
                <a:lnTo>
                  <a:pt x="146" y="128"/>
                </a:lnTo>
                <a:lnTo>
                  <a:pt x="144" y="130"/>
                </a:lnTo>
                <a:lnTo>
                  <a:pt x="144" y="134"/>
                </a:lnTo>
                <a:lnTo>
                  <a:pt x="144" y="156"/>
                </a:lnTo>
                <a:lnTo>
                  <a:pt x="144" y="156"/>
                </a:lnTo>
                <a:lnTo>
                  <a:pt x="144" y="158"/>
                </a:lnTo>
                <a:lnTo>
                  <a:pt x="146" y="162"/>
                </a:lnTo>
                <a:lnTo>
                  <a:pt x="148" y="162"/>
                </a:lnTo>
                <a:lnTo>
                  <a:pt x="152" y="164"/>
                </a:lnTo>
                <a:lnTo>
                  <a:pt x="152" y="164"/>
                </a:lnTo>
                <a:close/>
                <a:moveTo>
                  <a:pt x="224" y="28"/>
                </a:moveTo>
                <a:lnTo>
                  <a:pt x="224" y="352"/>
                </a:lnTo>
                <a:lnTo>
                  <a:pt x="224" y="352"/>
                </a:lnTo>
                <a:lnTo>
                  <a:pt x="222" y="364"/>
                </a:lnTo>
                <a:lnTo>
                  <a:pt x="216" y="372"/>
                </a:lnTo>
                <a:lnTo>
                  <a:pt x="208" y="378"/>
                </a:lnTo>
                <a:lnTo>
                  <a:pt x="196" y="380"/>
                </a:lnTo>
                <a:lnTo>
                  <a:pt x="28" y="380"/>
                </a:lnTo>
                <a:lnTo>
                  <a:pt x="28" y="380"/>
                </a:lnTo>
                <a:lnTo>
                  <a:pt x="16" y="378"/>
                </a:lnTo>
                <a:lnTo>
                  <a:pt x="8" y="372"/>
                </a:lnTo>
                <a:lnTo>
                  <a:pt x="2" y="364"/>
                </a:lnTo>
                <a:lnTo>
                  <a:pt x="0" y="352"/>
                </a:lnTo>
                <a:lnTo>
                  <a:pt x="0" y="28"/>
                </a:lnTo>
                <a:lnTo>
                  <a:pt x="0" y="28"/>
                </a:lnTo>
                <a:lnTo>
                  <a:pt x="2" y="16"/>
                </a:lnTo>
                <a:lnTo>
                  <a:pt x="8" y="8"/>
                </a:lnTo>
                <a:lnTo>
                  <a:pt x="16" y="2"/>
                </a:lnTo>
                <a:lnTo>
                  <a:pt x="28" y="0"/>
                </a:lnTo>
                <a:lnTo>
                  <a:pt x="196" y="0"/>
                </a:lnTo>
                <a:lnTo>
                  <a:pt x="196" y="0"/>
                </a:lnTo>
                <a:lnTo>
                  <a:pt x="208" y="2"/>
                </a:lnTo>
                <a:lnTo>
                  <a:pt x="216" y="8"/>
                </a:lnTo>
                <a:lnTo>
                  <a:pt x="222" y="16"/>
                </a:lnTo>
                <a:lnTo>
                  <a:pt x="224" y="28"/>
                </a:lnTo>
                <a:lnTo>
                  <a:pt x="224" y="28"/>
                </a:lnTo>
                <a:close/>
                <a:moveTo>
                  <a:pt x="86" y="34"/>
                </a:moveTo>
                <a:lnTo>
                  <a:pt x="86" y="34"/>
                </a:lnTo>
                <a:lnTo>
                  <a:pt x="86" y="38"/>
                </a:lnTo>
                <a:lnTo>
                  <a:pt x="88" y="40"/>
                </a:lnTo>
                <a:lnTo>
                  <a:pt x="90" y="42"/>
                </a:lnTo>
                <a:lnTo>
                  <a:pt x="94" y="42"/>
                </a:lnTo>
                <a:lnTo>
                  <a:pt x="130" y="42"/>
                </a:lnTo>
                <a:lnTo>
                  <a:pt x="130" y="42"/>
                </a:lnTo>
                <a:lnTo>
                  <a:pt x="134" y="42"/>
                </a:lnTo>
                <a:lnTo>
                  <a:pt x="136" y="40"/>
                </a:lnTo>
                <a:lnTo>
                  <a:pt x="138" y="38"/>
                </a:lnTo>
                <a:lnTo>
                  <a:pt x="138" y="34"/>
                </a:lnTo>
                <a:lnTo>
                  <a:pt x="138" y="34"/>
                </a:lnTo>
                <a:lnTo>
                  <a:pt x="138" y="32"/>
                </a:lnTo>
                <a:lnTo>
                  <a:pt x="136" y="28"/>
                </a:lnTo>
                <a:lnTo>
                  <a:pt x="134" y="28"/>
                </a:lnTo>
                <a:lnTo>
                  <a:pt x="130" y="26"/>
                </a:lnTo>
                <a:lnTo>
                  <a:pt x="94" y="26"/>
                </a:lnTo>
                <a:lnTo>
                  <a:pt x="94" y="26"/>
                </a:lnTo>
                <a:lnTo>
                  <a:pt x="90" y="28"/>
                </a:lnTo>
                <a:lnTo>
                  <a:pt x="88" y="28"/>
                </a:lnTo>
                <a:lnTo>
                  <a:pt x="86" y="32"/>
                </a:lnTo>
                <a:lnTo>
                  <a:pt x="86" y="34"/>
                </a:lnTo>
                <a:lnTo>
                  <a:pt x="86" y="34"/>
                </a:lnTo>
                <a:close/>
                <a:moveTo>
                  <a:pt x="130" y="344"/>
                </a:moveTo>
                <a:lnTo>
                  <a:pt x="130" y="344"/>
                </a:lnTo>
                <a:lnTo>
                  <a:pt x="130" y="336"/>
                </a:lnTo>
                <a:lnTo>
                  <a:pt x="126" y="330"/>
                </a:lnTo>
                <a:lnTo>
                  <a:pt x="120" y="326"/>
                </a:lnTo>
                <a:lnTo>
                  <a:pt x="112" y="324"/>
                </a:lnTo>
                <a:lnTo>
                  <a:pt x="112" y="324"/>
                </a:lnTo>
                <a:lnTo>
                  <a:pt x="104" y="326"/>
                </a:lnTo>
                <a:lnTo>
                  <a:pt x="98" y="330"/>
                </a:lnTo>
                <a:lnTo>
                  <a:pt x="94" y="336"/>
                </a:lnTo>
                <a:lnTo>
                  <a:pt x="94" y="344"/>
                </a:lnTo>
                <a:lnTo>
                  <a:pt x="94" y="344"/>
                </a:lnTo>
                <a:lnTo>
                  <a:pt x="94" y="350"/>
                </a:lnTo>
                <a:lnTo>
                  <a:pt x="98" y="356"/>
                </a:lnTo>
                <a:lnTo>
                  <a:pt x="104" y="360"/>
                </a:lnTo>
                <a:lnTo>
                  <a:pt x="112" y="362"/>
                </a:lnTo>
                <a:lnTo>
                  <a:pt x="112" y="362"/>
                </a:lnTo>
                <a:lnTo>
                  <a:pt x="120" y="360"/>
                </a:lnTo>
                <a:lnTo>
                  <a:pt x="126" y="356"/>
                </a:lnTo>
                <a:lnTo>
                  <a:pt x="130" y="350"/>
                </a:lnTo>
                <a:lnTo>
                  <a:pt x="130" y="344"/>
                </a:lnTo>
                <a:lnTo>
                  <a:pt x="130" y="344"/>
                </a:lnTo>
                <a:close/>
                <a:moveTo>
                  <a:pt x="196" y="60"/>
                </a:moveTo>
                <a:lnTo>
                  <a:pt x="28" y="60"/>
                </a:lnTo>
                <a:lnTo>
                  <a:pt x="28" y="308"/>
                </a:lnTo>
                <a:lnTo>
                  <a:pt x="196" y="308"/>
                </a:lnTo>
                <a:lnTo>
                  <a:pt x="196" y="60"/>
                </a:lnTo>
                <a:close/>
                <a:moveTo>
                  <a:pt x="102" y="112"/>
                </a:moveTo>
                <a:lnTo>
                  <a:pt x="122" y="112"/>
                </a:lnTo>
                <a:lnTo>
                  <a:pt x="122" y="112"/>
                </a:lnTo>
                <a:lnTo>
                  <a:pt x="126" y="112"/>
                </a:lnTo>
                <a:lnTo>
                  <a:pt x="128" y="110"/>
                </a:lnTo>
                <a:lnTo>
                  <a:pt x="130" y="108"/>
                </a:lnTo>
                <a:lnTo>
                  <a:pt x="130" y="104"/>
                </a:lnTo>
                <a:lnTo>
                  <a:pt x="130" y="82"/>
                </a:lnTo>
                <a:lnTo>
                  <a:pt x="130" y="82"/>
                </a:lnTo>
                <a:lnTo>
                  <a:pt x="130" y="80"/>
                </a:lnTo>
                <a:lnTo>
                  <a:pt x="128" y="78"/>
                </a:lnTo>
                <a:lnTo>
                  <a:pt x="126" y="76"/>
                </a:lnTo>
                <a:lnTo>
                  <a:pt x="122" y="74"/>
                </a:lnTo>
                <a:lnTo>
                  <a:pt x="102" y="74"/>
                </a:lnTo>
                <a:lnTo>
                  <a:pt x="102" y="74"/>
                </a:lnTo>
                <a:lnTo>
                  <a:pt x="98" y="76"/>
                </a:lnTo>
                <a:lnTo>
                  <a:pt x="96" y="78"/>
                </a:lnTo>
                <a:lnTo>
                  <a:pt x="94" y="80"/>
                </a:lnTo>
                <a:lnTo>
                  <a:pt x="94" y="82"/>
                </a:lnTo>
                <a:lnTo>
                  <a:pt x="94" y="104"/>
                </a:lnTo>
                <a:lnTo>
                  <a:pt x="94" y="104"/>
                </a:lnTo>
                <a:lnTo>
                  <a:pt x="94" y="108"/>
                </a:lnTo>
                <a:lnTo>
                  <a:pt x="96" y="110"/>
                </a:lnTo>
                <a:lnTo>
                  <a:pt x="98" y="112"/>
                </a:lnTo>
                <a:lnTo>
                  <a:pt x="102" y="112"/>
                </a:lnTo>
                <a:lnTo>
                  <a:pt x="102" y="112"/>
                </a:lnTo>
                <a:close/>
                <a:moveTo>
                  <a:pt x="52" y="228"/>
                </a:moveTo>
                <a:lnTo>
                  <a:pt x="130" y="228"/>
                </a:lnTo>
                <a:lnTo>
                  <a:pt x="130" y="228"/>
                </a:lnTo>
                <a:lnTo>
                  <a:pt x="134" y="228"/>
                </a:lnTo>
                <a:lnTo>
                  <a:pt x="136" y="226"/>
                </a:lnTo>
                <a:lnTo>
                  <a:pt x="138" y="224"/>
                </a:lnTo>
                <a:lnTo>
                  <a:pt x="138" y="220"/>
                </a:lnTo>
                <a:lnTo>
                  <a:pt x="138" y="220"/>
                </a:lnTo>
                <a:lnTo>
                  <a:pt x="138" y="218"/>
                </a:lnTo>
                <a:lnTo>
                  <a:pt x="136" y="216"/>
                </a:lnTo>
                <a:lnTo>
                  <a:pt x="134" y="214"/>
                </a:lnTo>
                <a:lnTo>
                  <a:pt x="130" y="212"/>
                </a:lnTo>
                <a:lnTo>
                  <a:pt x="52" y="212"/>
                </a:lnTo>
                <a:lnTo>
                  <a:pt x="52" y="212"/>
                </a:lnTo>
                <a:lnTo>
                  <a:pt x="48" y="214"/>
                </a:lnTo>
                <a:lnTo>
                  <a:pt x="46" y="216"/>
                </a:lnTo>
                <a:lnTo>
                  <a:pt x="44" y="218"/>
                </a:lnTo>
                <a:lnTo>
                  <a:pt x="44" y="220"/>
                </a:lnTo>
                <a:lnTo>
                  <a:pt x="44" y="220"/>
                </a:lnTo>
                <a:lnTo>
                  <a:pt x="44" y="224"/>
                </a:lnTo>
                <a:lnTo>
                  <a:pt x="46" y="226"/>
                </a:lnTo>
                <a:lnTo>
                  <a:pt x="48" y="228"/>
                </a:lnTo>
                <a:lnTo>
                  <a:pt x="52" y="228"/>
                </a:lnTo>
                <a:lnTo>
                  <a:pt x="52" y="228"/>
                </a:lnTo>
                <a:close/>
                <a:moveTo>
                  <a:pt x="52" y="258"/>
                </a:moveTo>
                <a:lnTo>
                  <a:pt x="172" y="258"/>
                </a:lnTo>
                <a:lnTo>
                  <a:pt x="172" y="258"/>
                </a:lnTo>
                <a:lnTo>
                  <a:pt x="176" y="258"/>
                </a:lnTo>
                <a:lnTo>
                  <a:pt x="178" y="256"/>
                </a:lnTo>
                <a:lnTo>
                  <a:pt x="180" y="254"/>
                </a:lnTo>
                <a:lnTo>
                  <a:pt x="180" y="250"/>
                </a:lnTo>
                <a:lnTo>
                  <a:pt x="180" y="250"/>
                </a:lnTo>
                <a:lnTo>
                  <a:pt x="180" y="248"/>
                </a:lnTo>
                <a:lnTo>
                  <a:pt x="178" y="246"/>
                </a:lnTo>
                <a:lnTo>
                  <a:pt x="176" y="244"/>
                </a:lnTo>
                <a:lnTo>
                  <a:pt x="172" y="242"/>
                </a:lnTo>
                <a:lnTo>
                  <a:pt x="52" y="242"/>
                </a:lnTo>
                <a:lnTo>
                  <a:pt x="52" y="242"/>
                </a:lnTo>
                <a:lnTo>
                  <a:pt x="48" y="244"/>
                </a:lnTo>
                <a:lnTo>
                  <a:pt x="46" y="246"/>
                </a:lnTo>
                <a:lnTo>
                  <a:pt x="44" y="248"/>
                </a:lnTo>
                <a:lnTo>
                  <a:pt x="44" y="250"/>
                </a:lnTo>
                <a:lnTo>
                  <a:pt x="44" y="250"/>
                </a:lnTo>
                <a:lnTo>
                  <a:pt x="44" y="254"/>
                </a:lnTo>
                <a:lnTo>
                  <a:pt x="46" y="256"/>
                </a:lnTo>
                <a:lnTo>
                  <a:pt x="48" y="258"/>
                </a:lnTo>
                <a:lnTo>
                  <a:pt x="52" y="258"/>
                </a:lnTo>
                <a:lnTo>
                  <a:pt x="52" y="258"/>
                </a:lnTo>
                <a:close/>
                <a:moveTo>
                  <a:pt x="52" y="288"/>
                </a:moveTo>
                <a:lnTo>
                  <a:pt x="152" y="288"/>
                </a:lnTo>
                <a:lnTo>
                  <a:pt x="152" y="288"/>
                </a:lnTo>
                <a:lnTo>
                  <a:pt x="154" y="286"/>
                </a:lnTo>
                <a:lnTo>
                  <a:pt x="156" y="286"/>
                </a:lnTo>
                <a:lnTo>
                  <a:pt x="158" y="282"/>
                </a:lnTo>
                <a:lnTo>
                  <a:pt x="160" y="280"/>
                </a:lnTo>
                <a:lnTo>
                  <a:pt x="160" y="280"/>
                </a:lnTo>
                <a:lnTo>
                  <a:pt x="158" y="276"/>
                </a:lnTo>
                <a:lnTo>
                  <a:pt x="156" y="274"/>
                </a:lnTo>
                <a:lnTo>
                  <a:pt x="154" y="272"/>
                </a:lnTo>
                <a:lnTo>
                  <a:pt x="152" y="272"/>
                </a:lnTo>
                <a:lnTo>
                  <a:pt x="52" y="272"/>
                </a:lnTo>
                <a:lnTo>
                  <a:pt x="52" y="272"/>
                </a:lnTo>
                <a:lnTo>
                  <a:pt x="48" y="272"/>
                </a:lnTo>
                <a:lnTo>
                  <a:pt x="46" y="274"/>
                </a:lnTo>
                <a:lnTo>
                  <a:pt x="44" y="276"/>
                </a:lnTo>
                <a:lnTo>
                  <a:pt x="44" y="280"/>
                </a:lnTo>
                <a:lnTo>
                  <a:pt x="44" y="280"/>
                </a:lnTo>
                <a:lnTo>
                  <a:pt x="44" y="282"/>
                </a:lnTo>
                <a:lnTo>
                  <a:pt x="46" y="286"/>
                </a:lnTo>
                <a:lnTo>
                  <a:pt x="48" y="286"/>
                </a:lnTo>
                <a:lnTo>
                  <a:pt x="52" y="288"/>
                </a:lnTo>
                <a:lnTo>
                  <a:pt x="52" y="288"/>
                </a:lnTo>
                <a:close/>
                <a:moveTo>
                  <a:pt x="52" y="164"/>
                </a:moveTo>
                <a:lnTo>
                  <a:pt x="72" y="164"/>
                </a:lnTo>
                <a:lnTo>
                  <a:pt x="72" y="164"/>
                </a:lnTo>
                <a:lnTo>
                  <a:pt x="76" y="162"/>
                </a:lnTo>
                <a:lnTo>
                  <a:pt x="78" y="162"/>
                </a:lnTo>
                <a:lnTo>
                  <a:pt x="80" y="158"/>
                </a:lnTo>
                <a:lnTo>
                  <a:pt x="80" y="156"/>
                </a:lnTo>
                <a:lnTo>
                  <a:pt x="80" y="134"/>
                </a:lnTo>
                <a:lnTo>
                  <a:pt x="80" y="134"/>
                </a:lnTo>
                <a:lnTo>
                  <a:pt x="80" y="130"/>
                </a:lnTo>
                <a:lnTo>
                  <a:pt x="78" y="128"/>
                </a:lnTo>
                <a:lnTo>
                  <a:pt x="76" y="126"/>
                </a:lnTo>
                <a:lnTo>
                  <a:pt x="72" y="126"/>
                </a:lnTo>
                <a:lnTo>
                  <a:pt x="52" y="126"/>
                </a:lnTo>
                <a:lnTo>
                  <a:pt x="52" y="126"/>
                </a:lnTo>
                <a:lnTo>
                  <a:pt x="48" y="126"/>
                </a:lnTo>
                <a:lnTo>
                  <a:pt x="46" y="128"/>
                </a:lnTo>
                <a:lnTo>
                  <a:pt x="44" y="130"/>
                </a:lnTo>
                <a:lnTo>
                  <a:pt x="44" y="134"/>
                </a:lnTo>
                <a:lnTo>
                  <a:pt x="44" y="156"/>
                </a:lnTo>
                <a:lnTo>
                  <a:pt x="44" y="156"/>
                </a:lnTo>
                <a:lnTo>
                  <a:pt x="44" y="158"/>
                </a:lnTo>
                <a:lnTo>
                  <a:pt x="46" y="162"/>
                </a:lnTo>
                <a:lnTo>
                  <a:pt x="48" y="162"/>
                </a:lnTo>
                <a:lnTo>
                  <a:pt x="52" y="164"/>
                </a:lnTo>
                <a:lnTo>
                  <a:pt x="52" y="164"/>
                </a:lnTo>
                <a:close/>
                <a:moveTo>
                  <a:pt x="102" y="164"/>
                </a:moveTo>
                <a:lnTo>
                  <a:pt x="122" y="164"/>
                </a:lnTo>
                <a:lnTo>
                  <a:pt x="122" y="164"/>
                </a:lnTo>
                <a:lnTo>
                  <a:pt x="126" y="162"/>
                </a:lnTo>
                <a:lnTo>
                  <a:pt x="128" y="162"/>
                </a:lnTo>
                <a:lnTo>
                  <a:pt x="130" y="158"/>
                </a:lnTo>
                <a:lnTo>
                  <a:pt x="130" y="156"/>
                </a:lnTo>
                <a:lnTo>
                  <a:pt x="130" y="134"/>
                </a:lnTo>
                <a:lnTo>
                  <a:pt x="130" y="134"/>
                </a:lnTo>
                <a:lnTo>
                  <a:pt x="130" y="130"/>
                </a:lnTo>
                <a:lnTo>
                  <a:pt x="128" y="128"/>
                </a:lnTo>
                <a:lnTo>
                  <a:pt x="126" y="126"/>
                </a:lnTo>
                <a:lnTo>
                  <a:pt x="122" y="126"/>
                </a:lnTo>
                <a:lnTo>
                  <a:pt x="102" y="126"/>
                </a:lnTo>
                <a:lnTo>
                  <a:pt x="102" y="126"/>
                </a:lnTo>
                <a:lnTo>
                  <a:pt x="98" y="126"/>
                </a:lnTo>
                <a:lnTo>
                  <a:pt x="96" y="128"/>
                </a:lnTo>
                <a:lnTo>
                  <a:pt x="94" y="130"/>
                </a:lnTo>
                <a:lnTo>
                  <a:pt x="94" y="134"/>
                </a:lnTo>
                <a:lnTo>
                  <a:pt x="94" y="156"/>
                </a:lnTo>
                <a:lnTo>
                  <a:pt x="94" y="156"/>
                </a:lnTo>
                <a:lnTo>
                  <a:pt x="94" y="158"/>
                </a:lnTo>
                <a:lnTo>
                  <a:pt x="96" y="162"/>
                </a:lnTo>
                <a:lnTo>
                  <a:pt x="98" y="162"/>
                </a:lnTo>
                <a:lnTo>
                  <a:pt x="102" y="164"/>
                </a:lnTo>
                <a:lnTo>
                  <a:pt x="102" y="164"/>
                </a:lnTo>
                <a:close/>
                <a:moveTo>
                  <a:pt x="52" y="112"/>
                </a:moveTo>
                <a:lnTo>
                  <a:pt x="72" y="112"/>
                </a:lnTo>
                <a:lnTo>
                  <a:pt x="72" y="112"/>
                </a:lnTo>
                <a:lnTo>
                  <a:pt x="76" y="112"/>
                </a:lnTo>
                <a:lnTo>
                  <a:pt x="78" y="110"/>
                </a:lnTo>
                <a:lnTo>
                  <a:pt x="80" y="108"/>
                </a:lnTo>
                <a:lnTo>
                  <a:pt x="80" y="104"/>
                </a:lnTo>
                <a:lnTo>
                  <a:pt x="80" y="82"/>
                </a:lnTo>
                <a:lnTo>
                  <a:pt x="80" y="82"/>
                </a:lnTo>
                <a:lnTo>
                  <a:pt x="80" y="80"/>
                </a:lnTo>
                <a:lnTo>
                  <a:pt x="78" y="78"/>
                </a:lnTo>
                <a:lnTo>
                  <a:pt x="76" y="76"/>
                </a:lnTo>
                <a:lnTo>
                  <a:pt x="72" y="74"/>
                </a:lnTo>
                <a:lnTo>
                  <a:pt x="52" y="74"/>
                </a:lnTo>
                <a:lnTo>
                  <a:pt x="52" y="74"/>
                </a:lnTo>
                <a:lnTo>
                  <a:pt x="48" y="76"/>
                </a:lnTo>
                <a:lnTo>
                  <a:pt x="46" y="78"/>
                </a:lnTo>
                <a:lnTo>
                  <a:pt x="44" y="80"/>
                </a:lnTo>
                <a:lnTo>
                  <a:pt x="44" y="82"/>
                </a:lnTo>
                <a:lnTo>
                  <a:pt x="44" y="104"/>
                </a:lnTo>
                <a:lnTo>
                  <a:pt x="44" y="104"/>
                </a:lnTo>
                <a:lnTo>
                  <a:pt x="44" y="108"/>
                </a:lnTo>
                <a:lnTo>
                  <a:pt x="46" y="110"/>
                </a:lnTo>
                <a:lnTo>
                  <a:pt x="48" y="112"/>
                </a:lnTo>
                <a:lnTo>
                  <a:pt x="52" y="112"/>
                </a:lnTo>
                <a:lnTo>
                  <a:pt x="52" y="112"/>
                </a:lnTo>
                <a:close/>
              </a:path>
            </a:pathLst>
          </a:custGeom>
          <a:solidFill>
            <a:schemeClr val="accent1"/>
          </a:solidFill>
          <a:ln>
            <a:noFill/>
          </a:ln>
        </p:spPr>
        <p:txBody>
          <a:bodyPr spcFirstLastPara="1" wrap="square" lIns="78175" tIns="39075" rIns="78175" bIns="390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Pts val="1538"/>
              <a:buFont typeface="Arial"/>
              <a:buNone/>
              <a:tabLst/>
              <a:defRPr/>
            </a:pPr>
            <a:endParaRPr kumimoji="0" sz="1538" b="0" i="0" u="none" strike="noStrike" kern="0" cap="none" spc="0" normalizeH="0" baseline="0" noProof="0">
              <a:ln>
                <a:noFill/>
              </a:ln>
              <a:solidFill>
                <a:srgbClr val="003366"/>
              </a:solidFill>
              <a:effectLst/>
              <a:uLnTx/>
              <a:uFillTx/>
              <a:latin typeface="Calibri"/>
              <a:ea typeface="Calibri"/>
              <a:cs typeface="Calibri"/>
              <a:sym typeface="Calibri"/>
            </a:endParaRPr>
          </a:p>
        </p:txBody>
      </p:sp>
      <p:sp>
        <p:nvSpPr>
          <p:cNvPr id="463" name="Google Shape;463;g2dbb130a2d8_0_906">
            <a:extLst>
              <a:ext uri="{FF2B5EF4-FFF2-40B4-BE49-F238E27FC236}">
                <a16:creationId xmlns:a16="http://schemas.microsoft.com/office/drawing/2014/main" id="{05FB34BF-C3CC-0BA4-CC6D-BDA002D97AA9}"/>
              </a:ext>
            </a:extLst>
          </p:cNvPr>
          <p:cNvSpPr/>
          <p:nvPr/>
        </p:nvSpPr>
        <p:spPr>
          <a:xfrm>
            <a:off x="1797506" y="4495894"/>
            <a:ext cx="1381380" cy="276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it-IT" sz="1100" b="1" i="0" u="none" strike="noStrike" kern="0" cap="none" spc="0" normalizeH="0" baseline="0" noProof="0">
                <a:ln>
                  <a:noFill/>
                </a:ln>
                <a:solidFill>
                  <a:srgbClr val="002C6C"/>
                </a:solidFill>
                <a:effectLst/>
                <a:uLnTx/>
                <a:uFillTx/>
                <a:latin typeface="Roboto"/>
                <a:ea typeface="Roboto"/>
                <a:cs typeface="Roboto"/>
                <a:sym typeface="Roboto"/>
              </a:rPr>
              <a:t>Pagamenti in prossimità (NFC)</a:t>
            </a:r>
            <a:endParaRPr kumimoji="0" sz="1100" b="1" i="0" u="none" strike="noStrike" kern="0" cap="none" spc="0" normalizeH="0" baseline="0" noProof="0">
              <a:ln>
                <a:noFill/>
              </a:ln>
              <a:solidFill>
                <a:srgbClr val="002C6C"/>
              </a:solidFill>
              <a:effectLst/>
              <a:uLnTx/>
              <a:uFillTx/>
              <a:latin typeface="Roboto"/>
              <a:ea typeface="Roboto"/>
              <a:cs typeface="Roboto"/>
              <a:sym typeface="Roboto"/>
            </a:endParaRPr>
          </a:p>
        </p:txBody>
      </p:sp>
      <p:sp>
        <p:nvSpPr>
          <p:cNvPr id="27" name="Google Shape;426;g2dbb130a2d8_0_906">
            <a:extLst>
              <a:ext uri="{FF2B5EF4-FFF2-40B4-BE49-F238E27FC236}">
                <a16:creationId xmlns:a16="http://schemas.microsoft.com/office/drawing/2014/main" id="{FD4BE096-8B21-2857-1464-A1CFF3FB191F}"/>
              </a:ext>
            </a:extLst>
          </p:cNvPr>
          <p:cNvSpPr/>
          <p:nvPr/>
        </p:nvSpPr>
        <p:spPr>
          <a:xfrm>
            <a:off x="3465623" y="3116514"/>
            <a:ext cx="1631400" cy="1068489"/>
          </a:xfrm>
          <a:prstGeom prst="roundRect">
            <a:avLst>
              <a:gd name="adj" fmla="val 16667"/>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 name="Google Shape;427;g2dbb130a2d8_0_906">
            <a:extLst>
              <a:ext uri="{FF2B5EF4-FFF2-40B4-BE49-F238E27FC236}">
                <a16:creationId xmlns:a16="http://schemas.microsoft.com/office/drawing/2014/main" id="{197A343E-CBE2-5C21-BBCB-5F5E771E6529}"/>
              </a:ext>
            </a:extLst>
          </p:cNvPr>
          <p:cNvSpPr/>
          <p:nvPr/>
        </p:nvSpPr>
        <p:spPr>
          <a:xfrm>
            <a:off x="3564113" y="3309677"/>
            <a:ext cx="1390800" cy="762300"/>
          </a:xfrm>
          <a:prstGeom prst="roundRect">
            <a:avLst>
              <a:gd name="adj" fmla="val 16667"/>
            </a:avLst>
          </a:prstGeom>
          <a:solidFill>
            <a:schemeClr val="lt2"/>
          </a:solidFill>
          <a:ln w="9525" cap="flat" cmpd="sng">
            <a:solidFill>
              <a:schemeClr val="lt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 name="Google Shape;429;g2dbb130a2d8_0_906">
            <a:extLst>
              <a:ext uri="{FF2B5EF4-FFF2-40B4-BE49-F238E27FC236}">
                <a16:creationId xmlns:a16="http://schemas.microsoft.com/office/drawing/2014/main" id="{5B1C3937-7817-006A-AEA0-F73055A9B18A}"/>
              </a:ext>
            </a:extLst>
          </p:cNvPr>
          <p:cNvSpPr/>
          <p:nvPr/>
        </p:nvSpPr>
        <p:spPr>
          <a:xfrm>
            <a:off x="4377938" y="3675861"/>
            <a:ext cx="368200" cy="276900"/>
          </a:xfrm>
          <a:custGeom>
            <a:avLst/>
            <a:gdLst/>
            <a:ahLst/>
            <a:cxnLst/>
            <a:rect l="l" t="t" r="r" b="b"/>
            <a:pathLst>
              <a:path w="360" h="278" extrusionOk="0">
                <a:moveTo>
                  <a:pt x="360" y="256"/>
                </a:moveTo>
                <a:lnTo>
                  <a:pt x="360" y="256"/>
                </a:lnTo>
                <a:lnTo>
                  <a:pt x="360" y="252"/>
                </a:lnTo>
                <a:lnTo>
                  <a:pt x="360" y="252"/>
                </a:lnTo>
                <a:lnTo>
                  <a:pt x="358" y="252"/>
                </a:lnTo>
                <a:lnTo>
                  <a:pt x="358" y="252"/>
                </a:lnTo>
                <a:lnTo>
                  <a:pt x="358" y="250"/>
                </a:lnTo>
                <a:lnTo>
                  <a:pt x="318" y="200"/>
                </a:lnTo>
                <a:lnTo>
                  <a:pt x="318" y="200"/>
                </a:lnTo>
                <a:lnTo>
                  <a:pt x="314" y="198"/>
                </a:lnTo>
                <a:lnTo>
                  <a:pt x="310" y="196"/>
                </a:lnTo>
                <a:lnTo>
                  <a:pt x="50" y="196"/>
                </a:lnTo>
                <a:lnTo>
                  <a:pt x="50" y="196"/>
                </a:lnTo>
                <a:lnTo>
                  <a:pt x="46" y="198"/>
                </a:lnTo>
                <a:lnTo>
                  <a:pt x="42" y="200"/>
                </a:lnTo>
                <a:lnTo>
                  <a:pt x="2" y="250"/>
                </a:lnTo>
                <a:lnTo>
                  <a:pt x="2" y="250"/>
                </a:lnTo>
                <a:lnTo>
                  <a:pt x="2" y="252"/>
                </a:lnTo>
                <a:lnTo>
                  <a:pt x="2" y="252"/>
                </a:lnTo>
                <a:lnTo>
                  <a:pt x="0" y="252"/>
                </a:lnTo>
                <a:lnTo>
                  <a:pt x="0" y="252"/>
                </a:lnTo>
                <a:lnTo>
                  <a:pt x="0" y="256"/>
                </a:lnTo>
                <a:lnTo>
                  <a:pt x="0" y="256"/>
                </a:lnTo>
                <a:lnTo>
                  <a:pt x="0" y="256"/>
                </a:lnTo>
                <a:lnTo>
                  <a:pt x="0" y="268"/>
                </a:lnTo>
                <a:lnTo>
                  <a:pt x="0" y="268"/>
                </a:lnTo>
                <a:lnTo>
                  <a:pt x="0" y="272"/>
                </a:lnTo>
                <a:lnTo>
                  <a:pt x="4" y="276"/>
                </a:lnTo>
                <a:lnTo>
                  <a:pt x="6" y="278"/>
                </a:lnTo>
                <a:lnTo>
                  <a:pt x="10" y="278"/>
                </a:lnTo>
                <a:lnTo>
                  <a:pt x="350" y="278"/>
                </a:lnTo>
                <a:lnTo>
                  <a:pt x="350" y="278"/>
                </a:lnTo>
                <a:lnTo>
                  <a:pt x="354" y="278"/>
                </a:lnTo>
                <a:lnTo>
                  <a:pt x="356" y="276"/>
                </a:lnTo>
                <a:lnTo>
                  <a:pt x="360" y="272"/>
                </a:lnTo>
                <a:lnTo>
                  <a:pt x="360" y="268"/>
                </a:lnTo>
                <a:lnTo>
                  <a:pt x="360" y="256"/>
                </a:lnTo>
                <a:lnTo>
                  <a:pt x="360" y="256"/>
                </a:lnTo>
                <a:lnTo>
                  <a:pt x="360" y="256"/>
                </a:lnTo>
                <a:lnTo>
                  <a:pt x="360" y="256"/>
                </a:lnTo>
                <a:close/>
                <a:moveTo>
                  <a:pt x="134" y="254"/>
                </a:moveTo>
                <a:lnTo>
                  <a:pt x="146" y="234"/>
                </a:lnTo>
                <a:lnTo>
                  <a:pt x="214" y="234"/>
                </a:lnTo>
                <a:lnTo>
                  <a:pt x="226" y="254"/>
                </a:lnTo>
                <a:lnTo>
                  <a:pt x="134" y="254"/>
                </a:lnTo>
                <a:close/>
                <a:moveTo>
                  <a:pt x="338" y="268"/>
                </a:moveTo>
                <a:lnTo>
                  <a:pt x="338" y="268"/>
                </a:lnTo>
                <a:lnTo>
                  <a:pt x="334" y="270"/>
                </a:lnTo>
                <a:lnTo>
                  <a:pt x="332" y="270"/>
                </a:lnTo>
                <a:lnTo>
                  <a:pt x="332" y="270"/>
                </a:lnTo>
                <a:lnTo>
                  <a:pt x="326" y="268"/>
                </a:lnTo>
                <a:lnTo>
                  <a:pt x="326" y="268"/>
                </a:lnTo>
                <a:lnTo>
                  <a:pt x="324" y="262"/>
                </a:lnTo>
                <a:lnTo>
                  <a:pt x="324" y="262"/>
                </a:lnTo>
                <a:lnTo>
                  <a:pt x="324" y="260"/>
                </a:lnTo>
                <a:lnTo>
                  <a:pt x="326" y="256"/>
                </a:lnTo>
                <a:lnTo>
                  <a:pt x="326" y="256"/>
                </a:lnTo>
                <a:lnTo>
                  <a:pt x="328" y="256"/>
                </a:lnTo>
                <a:lnTo>
                  <a:pt x="332" y="254"/>
                </a:lnTo>
                <a:lnTo>
                  <a:pt x="334" y="256"/>
                </a:lnTo>
                <a:lnTo>
                  <a:pt x="338" y="256"/>
                </a:lnTo>
                <a:lnTo>
                  <a:pt x="338" y="256"/>
                </a:lnTo>
                <a:lnTo>
                  <a:pt x="340" y="260"/>
                </a:lnTo>
                <a:lnTo>
                  <a:pt x="340" y="262"/>
                </a:lnTo>
                <a:lnTo>
                  <a:pt x="340" y="262"/>
                </a:lnTo>
                <a:lnTo>
                  <a:pt x="340" y="266"/>
                </a:lnTo>
                <a:lnTo>
                  <a:pt x="338" y="268"/>
                </a:lnTo>
                <a:lnTo>
                  <a:pt x="338" y="268"/>
                </a:lnTo>
                <a:close/>
                <a:moveTo>
                  <a:pt x="54" y="184"/>
                </a:moveTo>
                <a:lnTo>
                  <a:pt x="306" y="184"/>
                </a:lnTo>
                <a:lnTo>
                  <a:pt x="306" y="184"/>
                </a:lnTo>
                <a:lnTo>
                  <a:pt x="310" y="184"/>
                </a:lnTo>
                <a:lnTo>
                  <a:pt x="314" y="182"/>
                </a:lnTo>
                <a:lnTo>
                  <a:pt x="318" y="178"/>
                </a:lnTo>
                <a:lnTo>
                  <a:pt x="318" y="172"/>
                </a:lnTo>
                <a:lnTo>
                  <a:pt x="318" y="12"/>
                </a:lnTo>
                <a:lnTo>
                  <a:pt x="318" y="12"/>
                </a:lnTo>
                <a:lnTo>
                  <a:pt x="318" y="6"/>
                </a:lnTo>
                <a:lnTo>
                  <a:pt x="314" y="2"/>
                </a:lnTo>
                <a:lnTo>
                  <a:pt x="310" y="0"/>
                </a:lnTo>
                <a:lnTo>
                  <a:pt x="306" y="0"/>
                </a:lnTo>
                <a:lnTo>
                  <a:pt x="54" y="0"/>
                </a:lnTo>
                <a:lnTo>
                  <a:pt x="54" y="0"/>
                </a:lnTo>
                <a:lnTo>
                  <a:pt x="50" y="0"/>
                </a:lnTo>
                <a:lnTo>
                  <a:pt x="46" y="2"/>
                </a:lnTo>
                <a:lnTo>
                  <a:pt x="42" y="6"/>
                </a:lnTo>
                <a:lnTo>
                  <a:pt x="42" y="12"/>
                </a:lnTo>
                <a:lnTo>
                  <a:pt x="42" y="172"/>
                </a:lnTo>
                <a:lnTo>
                  <a:pt x="42" y="172"/>
                </a:lnTo>
                <a:lnTo>
                  <a:pt x="42" y="178"/>
                </a:lnTo>
                <a:lnTo>
                  <a:pt x="46" y="182"/>
                </a:lnTo>
                <a:lnTo>
                  <a:pt x="50" y="184"/>
                </a:lnTo>
                <a:lnTo>
                  <a:pt x="54" y="184"/>
                </a:lnTo>
                <a:lnTo>
                  <a:pt x="54" y="184"/>
                </a:lnTo>
                <a:close/>
                <a:moveTo>
                  <a:pt x="66" y="24"/>
                </a:moveTo>
                <a:lnTo>
                  <a:pt x="294" y="24"/>
                </a:lnTo>
                <a:lnTo>
                  <a:pt x="294" y="160"/>
                </a:lnTo>
                <a:lnTo>
                  <a:pt x="66" y="160"/>
                </a:lnTo>
                <a:lnTo>
                  <a:pt x="66" y="24"/>
                </a:lnTo>
                <a:close/>
              </a:path>
            </a:pathLst>
          </a:custGeom>
          <a:solidFill>
            <a:schemeClr val="accent3"/>
          </a:solidFill>
          <a:ln>
            <a:noFill/>
          </a:ln>
        </p:spPr>
        <p:txBody>
          <a:bodyPr spcFirstLastPara="1" wrap="square" lIns="78175" tIns="39075" rIns="78175" bIns="390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Pts val="1538"/>
              <a:buFont typeface="Arial"/>
              <a:buNone/>
              <a:tabLst/>
              <a:defRPr/>
            </a:pPr>
            <a:endParaRPr kumimoji="0" sz="1538" b="0" i="0" u="none" strike="noStrike" kern="0" cap="none" spc="0" normalizeH="0" baseline="0" noProof="0">
              <a:ln>
                <a:noFill/>
              </a:ln>
              <a:solidFill>
                <a:srgbClr val="003366"/>
              </a:solidFill>
              <a:effectLst/>
              <a:uLnTx/>
              <a:uFillTx/>
              <a:latin typeface="Calibri"/>
              <a:ea typeface="Calibri"/>
              <a:cs typeface="Calibri"/>
              <a:sym typeface="Calibri"/>
            </a:endParaRPr>
          </a:p>
        </p:txBody>
      </p:sp>
      <p:sp>
        <p:nvSpPr>
          <p:cNvPr id="31" name="Google Shape;431;g2dbb130a2d8_0_906">
            <a:extLst>
              <a:ext uri="{FF2B5EF4-FFF2-40B4-BE49-F238E27FC236}">
                <a16:creationId xmlns:a16="http://schemas.microsoft.com/office/drawing/2014/main" id="{23B5D596-9EA8-644E-4CA5-478F9417A6B5}"/>
              </a:ext>
            </a:extLst>
          </p:cNvPr>
          <p:cNvSpPr/>
          <p:nvPr/>
        </p:nvSpPr>
        <p:spPr>
          <a:xfrm>
            <a:off x="3705151" y="3340536"/>
            <a:ext cx="489600" cy="230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1" i="0" u="none" strike="noStrike" kern="0" cap="none" spc="0" normalizeH="0" baseline="0" noProof="0">
                <a:ln>
                  <a:noFill/>
                </a:ln>
                <a:solidFill>
                  <a:srgbClr val="002C6C"/>
                </a:solidFill>
                <a:effectLst/>
                <a:uLnTx/>
                <a:uFillTx/>
                <a:latin typeface="Roboto"/>
                <a:ea typeface="Roboto"/>
                <a:cs typeface="Roboto"/>
                <a:sym typeface="Roboto"/>
              </a:rPr>
              <a:t>77%</a:t>
            </a:r>
            <a:endParaRPr kumimoji="0" sz="1200" b="1" i="0" u="none" strike="noStrike" kern="0" cap="none" spc="0" normalizeH="0" baseline="0" noProof="0">
              <a:ln>
                <a:noFill/>
              </a:ln>
              <a:solidFill>
                <a:srgbClr val="002C6C"/>
              </a:solidFill>
              <a:effectLst/>
              <a:uLnTx/>
              <a:uFillTx/>
              <a:latin typeface="Roboto"/>
              <a:ea typeface="Roboto"/>
              <a:cs typeface="Roboto"/>
              <a:sym typeface="Roboto"/>
            </a:endParaRPr>
          </a:p>
        </p:txBody>
      </p:sp>
      <p:sp>
        <p:nvSpPr>
          <p:cNvPr id="32" name="Google Shape;432;g2dbb130a2d8_0_906">
            <a:extLst>
              <a:ext uri="{FF2B5EF4-FFF2-40B4-BE49-F238E27FC236}">
                <a16:creationId xmlns:a16="http://schemas.microsoft.com/office/drawing/2014/main" id="{001D17D6-5F01-A4A1-F626-7DBD86A4B0FF}"/>
              </a:ext>
            </a:extLst>
          </p:cNvPr>
          <p:cNvSpPr/>
          <p:nvPr/>
        </p:nvSpPr>
        <p:spPr>
          <a:xfrm>
            <a:off x="4289938" y="3386723"/>
            <a:ext cx="544200" cy="230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1" i="0" u="none" strike="noStrike" kern="0" cap="none" spc="0" normalizeH="0" baseline="0" noProof="0">
                <a:ln>
                  <a:noFill/>
                </a:ln>
                <a:solidFill>
                  <a:srgbClr val="FF59A1"/>
                </a:solidFill>
                <a:effectLst/>
                <a:uLnTx/>
                <a:uFillTx/>
                <a:latin typeface="Roboto"/>
                <a:ea typeface="Roboto"/>
                <a:cs typeface="Roboto"/>
                <a:sym typeface="Roboto"/>
              </a:rPr>
              <a:t>23%</a:t>
            </a:r>
            <a:endParaRPr kumimoji="0" sz="1200" b="1" i="0" u="none" strike="noStrike" kern="0" cap="none" spc="0" normalizeH="0" baseline="0" noProof="0">
              <a:ln>
                <a:noFill/>
              </a:ln>
              <a:solidFill>
                <a:srgbClr val="FF59A1"/>
              </a:solidFill>
              <a:effectLst/>
              <a:uLnTx/>
              <a:uFillTx/>
              <a:latin typeface="Roboto"/>
              <a:ea typeface="Roboto"/>
              <a:cs typeface="Roboto"/>
              <a:sym typeface="Roboto"/>
            </a:endParaRPr>
          </a:p>
        </p:txBody>
      </p:sp>
      <p:sp>
        <p:nvSpPr>
          <p:cNvPr id="33" name="Google Shape;433;g2dbb130a2d8_0_906">
            <a:extLst>
              <a:ext uri="{FF2B5EF4-FFF2-40B4-BE49-F238E27FC236}">
                <a16:creationId xmlns:a16="http://schemas.microsoft.com/office/drawing/2014/main" id="{81EA4404-26C1-5B65-098A-729495414F3C}"/>
              </a:ext>
            </a:extLst>
          </p:cNvPr>
          <p:cNvSpPr/>
          <p:nvPr/>
        </p:nvSpPr>
        <p:spPr>
          <a:xfrm>
            <a:off x="3836738" y="3605186"/>
            <a:ext cx="226425" cy="393750"/>
          </a:xfrm>
          <a:custGeom>
            <a:avLst/>
            <a:gdLst/>
            <a:ahLst/>
            <a:cxnLst/>
            <a:rect l="l" t="t" r="r" b="b"/>
            <a:pathLst>
              <a:path w="224" h="380" extrusionOk="0">
                <a:moveTo>
                  <a:pt x="144" y="104"/>
                </a:moveTo>
                <a:lnTo>
                  <a:pt x="144" y="82"/>
                </a:lnTo>
                <a:lnTo>
                  <a:pt x="144" y="82"/>
                </a:lnTo>
                <a:lnTo>
                  <a:pt x="144" y="80"/>
                </a:lnTo>
                <a:lnTo>
                  <a:pt x="146" y="78"/>
                </a:lnTo>
                <a:lnTo>
                  <a:pt x="148" y="76"/>
                </a:lnTo>
                <a:lnTo>
                  <a:pt x="152" y="74"/>
                </a:lnTo>
                <a:lnTo>
                  <a:pt x="172" y="74"/>
                </a:lnTo>
                <a:lnTo>
                  <a:pt x="172" y="74"/>
                </a:lnTo>
                <a:lnTo>
                  <a:pt x="176" y="76"/>
                </a:lnTo>
                <a:lnTo>
                  <a:pt x="178" y="78"/>
                </a:lnTo>
                <a:lnTo>
                  <a:pt x="180" y="80"/>
                </a:lnTo>
                <a:lnTo>
                  <a:pt x="180" y="82"/>
                </a:lnTo>
                <a:lnTo>
                  <a:pt x="180" y="104"/>
                </a:lnTo>
                <a:lnTo>
                  <a:pt x="180" y="104"/>
                </a:lnTo>
                <a:lnTo>
                  <a:pt x="180" y="108"/>
                </a:lnTo>
                <a:lnTo>
                  <a:pt x="178" y="110"/>
                </a:lnTo>
                <a:lnTo>
                  <a:pt x="176" y="112"/>
                </a:lnTo>
                <a:lnTo>
                  <a:pt x="172" y="112"/>
                </a:lnTo>
                <a:lnTo>
                  <a:pt x="152" y="112"/>
                </a:lnTo>
                <a:lnTo>
                  <a:pt x="152" y="112"/>
                </a:lnTo>
                <a:lnTo>
                  <a:pt x="148" y="112"/>
                </a:lnTo>
                <a:lnTo>
                  <a:pt x="146" y="110"/>
                </a:lnTo>
                <a:lnTo>
                  <a:pt x="144" y="108"/>
                </a:lnTo>
                <a:lnTo>
                  <a:pt x="144" y="104"/>
                </a:lnTo>
                <a:lnTo>
                  <a:pt x="144" y="104"/>
                </a:lnTo>
                <a:close/>
                <a:moveTo>
                  <a:pt x="152" y="164"/>
                </a:moveTo>
                <a:lnTo>
                  <a:pt x="172" y="164"/>
                </a:lnTo>
                <a:lnTo>
                  <a:pt x="172" y="164"/>
                </a:lnTo>
                <a:lnTo>
                  <a:pt x="176" y="162"/>
                </a:lnTo>
                <a:lnTo>
                  <a:pt x="178" y="162"/>
                </a:lnTo>
                <a:lnTo>
                  <a:pt x="180" y="158"/>
                </a:lnTo>
                <a:lnTo>
                  <a:pt x="180" y="156"/>
                </a:lnTo>
                <a:lnTo>
                  <a:pt x="180" y="134"/>
                </a:lnTo>
                <a:lnTo>
                  <a:pt x="180" y="134"/>
                </a:lnTo>
                <a:lnTo>
                  <a:pt x="180" y="130"/>
                </a:lnTo>
                <a:lnTo>
                  <a:pt x="178" y="128"/>
                </a:lnTo>
                <a:lnTo>
                  <a:pt x="176" y="126"/>
                </a:lnTo>
                <a:lnTo>
                  <a:pt x="172" y="126"/>
                </a:lnTo>
                <a:lnTo>
                  <a:pt x="152" y="126"/>
                </a:lnTo>
                <a:lnTo>
                  <a:pt x="152" y="126"/>
                </a:lnTo>
                <a:lnTo>
                  <a:pt x="148" y="126"/>
                </a:lnTo>
                <a:lnTo>
                  <a:pt x="146" y="128"/>
                </a:lnTo>
                <a:lnTo>
                  <a:pt x="144" y="130"/>
                </a:lnTo>
                <a:lnTo>
                  <a:pt x="144" y="134"/>
                </a:lnTo>
                <a:lnTo>
                  <a:pt x="144" y="156"/>
                </a:lnTo>
                <a:lnTo>
                  <a:pt x="144" y="156"/>
                </a:lnTo>
                <a:lnTo>
                  <a:pt x="144" y="158"/>
                </a:lnTo>
                <a:lnTo>
                  <a:pt x="146" y="162"/>
                </a:lnTo>
                <a:lnTo>
                  <a:pt x="148" y="162"/>
                </a:lnTo>
                <a:lnTo>
                  <a:pt x="152" y="164"/>
                </a:lnTo>
                <a:lnTo>
                  <a:pt x="152" y="164"/>
                </a:lnTo>
                <a:close/>
                <a:moveTo>
                  <a:pt x="224" y="28"/>
                </a:moveTo>
                <a:lnTo>
                  <a:pt x="224" y="352"/>
                </a:lnTo>
                <a:lnTo>
                  <a:pt x="224" y="352"/>
                </a:lnTo>
                <a:lnTo>
                  <a:pt x="222" y="364"/>
                </a:lnTo>
                <a:lnTo>
                  <a:pt x="216" y="372"/>
                </a:lnTo>
                <a:lnTo>
                  <a:pt x="208" y="378"/>
                </a:lnTo>
                <a:lnTo>
                  <a:pt x="196" y="380"/>
                </a:lnTo>
                <a:lnTo>
                  <a:pt x="28" y="380"/>
                </a:lnTo>
                <a:lnTo>
                  <a:pt x="28" y="380"/>
                </a:lnTo>
                <a:lnTo>
                  <a:pt x="16" y="378"/>
                </a:lnTo>
                <a:lnTo>
                  <a:pt x="8" y="372"/>
                </a:lnTo>
                <a:lnTo>
                  <a:pt x="2" y="364"/>
                </a:lnTo>
                <a:lnTo>
                  <a:pt x="0" y="352"/>
                </a:lnTo>
                <a:lnTo>
                  <a:pt x="0" y="28"/>
                </a:lnTo>
                <a:lnTo>
                  <a:pt x="0" y="28"/>
                </a:lnTo>
                <a:lnTo>
                  <a:pt x="2" y="16"/>
                </a:lnTo>
                <a:lnTo>
                  <a:pt x="8" y="8"/>
                </a:lnTo>
                <a:lnTo>
                  <a:pt x="16" y="2"/>
                </a:lnTo>
                <a:lnTo>
                  <a:pt x="28" y="0"/>
                </a:lnTo>
                <a:lnTo>
                  <a:pt x="196" y="0"/>
                </a:lnTo>
                <a:lnTo>
                  <a:pt x="196" y="0"/>
                </a:lnTo>
                <a:lnTo>
                  <a:pt x="208" y="2"/>
                </a:lnTo>
                <a:lnTo>
                  <a:pt x="216" y="8"/>
                </a:lnTo>
                <a:lnTo>
                  <a:pt x="222" y="16"/>
                </a:lnTo>
                <a:lnTo>
                  <a:pt x="224" y="28"/>
                </a:lnTo>
                <a:lnTo>
                  <a:pt x="224" y="28"/>
                </a:lnTo>
                <a:close/>
                <a:moveTo>
                  <a:pt x="86" y="34"/>
                </a:moveTo>
                <a:lnTo>
                  <a:pt x="86" y="34"/>
                </a:lnTo>
                <a:lnTo>
                  <a:pt x="86" y="38"/>
                </a:lnTo>
                <a:lnTo>
                  <a:pt x="88" y="40"/>
                </a:lnTo>
                <a:lnTo>
                  <a:pt x="90" y="42"/>
                </a:lnTo>
                <a:lnTo>
                  <a:pt x="94" y="42"/>
                </a:lnTo>
                <a:lnTo>
                  <a:pt x="130" y="42"/>
                </a:lnTo>
                <a:lnTo>
                  <a:pt x="130" y="42"/>
                </a:lnTo>
                <a:lnTo>
                  <a:pt x="134" y="42"/>
                </a:lnTo>
                <a:lnTo>
                  <a:pt x="136" y="40"/>
                </a:lnTo>
                <a:lnTo>
                  <a:pt x="138" y="38"/>
                </a:lnTo>
                <a:lnTo>
                  <a:pt x="138" y="34"/>
                </a:lnTo>
                <a:lnTo>
                  <a:pt x="138" y="34"/>
                </a:lnTo>
                <a:lnTo>
                  <a:pt x="138" y="32"/>
                </a:lnTo>
                <a:lnTo>
                  <a:pt x="136" y="28"/>
                </a:lnTo>
                <a:lnTo>
                  <a:pt x="134" y="28"/>
                </a:lnTo>
                <a:lnTo>
                  <a:pt x="130" y="26"/>
                </a:lnTo>
                <a:lnTo>
                  <a:pt x="94" y="26"/>
                </a:lnTo>
                <a:lnTo>
                  <a:pt x="94" y="26"/>
                </a:lnTo>
                <a:lnTo>
                  <a:pt x="90" y="28"/>
                </a:lnTo>
                <a:lnTo>
                  <a:pt x="88" y="28"/>
                </a:lnTo>
                <a:lnTo>
                  <a:pt x="86" y="32"/>
                </a:lnTo>
                <a:lnTo>
                  <a:pt x="86" y="34"/>
                </a:lnTo>
                <a:lnTo>
                  <a:pt x="86" y="34"/>
                </a:lnTo>
                <a:close/>
                <a:moveTo>
                  <a:pt x="130" y="344"/>
                </a:moveTo>
                <a:lnTo>
                  <a:pt x="130" y="344"/>
                </a:lnTo>
                <a:lnTo>
                  <a:pt x="130" y="336"/>
                </a:lnTo>
                <a:lnTo>
                  <a:pt x="126" y="330"/>
                </a:lnTo>
                <a:lnTo>
                  <a:pt x="120" y="326"/>
                </a:lnTo>
                <a:lnTo>
                  <a:pt x="112" y="324"/>
                </a:lnTo>
                <a:lnTo>
                  <a:pt x="112" y="324"/>
                </a:lnTo>
                <a:lnTo>
                  <a:pt x="104" y="326"/>
                </a:lnTo>
                <a:lnTo>
                  <a:pt x="98" y="330"/>
                </a:lnTo>
                <a:lnTo>
                  <a:pt x="94" y="336"/>
                </a:lnTo>
                <a:lnTo>
                  <a:pt x="94" y="344"/>
                </a:lnTo>
                <a:lnTo>
                  <a:pt x="94" y="344"/>
                </a:lnTo>
                <a:lnTo>
                  <a:pt x="94" y="350"/>
                </a:lnTo>
                <a:lnTo>
                  <a:pt x="98" y="356"/>
                </a:lnTo>
                <a:lnTo>
                  <a:pt x="104" y="360"/>
                </a:lnTo>
                <a:lnTo>
                  <a:pt x="112" y="362"/>
                </a:lnTo>
                <a:lnTo>
                  <a:pt x="112" y="362"/>
                </a:lnTo>
                <a:lnTo>
                  <a:pt x="120" y="360"/>
                </a:lnTo>
                <a:lnTo>
                  <a:pt x="126" y="356"/>
                </a:lnTo>
                <a:lnTo>
                  <a:pt x="130" y="350"/>
                </a:lnTo>
                <a:lnTo>
                  <a:pt x="130" y="344"/>
                </a:lnTo>
                <a:lnTo>
                  <a:pt x="130" y="344"/>
                </a:lnTo>
                <a:close/>
                <a:moveTo>
                  <a:pt x="196" y="60"/>
                </a:moveTo>
                <a:lnTo>
                  <a:pt x="28" y="60"/>
                </a:lnTo>
                <a:lnTo>
                  <a:pt x="28" y="308"/>
                </a:lnTo>
                <a:lnTo>
                  <a:pt x="196" y="308"/>
                </a:lnTo>
                <a:lnTo>
                  <a:pt x="196" y="60"/>
                </a:lnTo>
                <a:close/>
                <a:moveTo>
                  <a:pt x="102" y="112"/>
                </a:moveTo>
                <a:lnTo>
                  <a:pt x="122" y="112"/>
                </a:lnTo>
                <a:lnTo>
                  <a:pt x="122" y="112"/>
                </a:lnTo>
                <a:lnTo>
                  <a:pt x="126" y="112"/>
                </a:lnTo>
                <a:lnTo>
                  <a:pt x="128" y="110"/>
                </a:lnTo>
                <a:lnTo>
                  <a:pt x="130" y="108"/>
                </a:lnTo>
                <a:lnTo>
                  <a:pt x="130" y="104"/>
                </a:lnTo>
                <a:lnTo>
                  <a:pt x="130" y="82"/>
                </a:lnTo>
                <a:lnTo>
                  <a:pt x="130" y="82"/>
                </a:lnTo>
                <a:lnTo>
                  <a:pt x="130" y="80"/>
                </a:lnTo>
                <a:lnTo>
                  <a:pt x="128" y="78"/>
                </a:lnTo>
                <a:lnTo>
                  <a:pt x="126" y="76"/>
                </a:lnTo>
                <a:lnTo>
                  <a:pt x="122" y="74"/>
                </a:lnTo>
                <a:lnTo>
                  <a:pt x="102" y="74"/>
                </a:lnTo>
                <a:lnTo>
                  <a:pt x="102" y="74"/>
                </a:lnTo>
                <a:lnTo>
                  <a:pt x="98" y="76"/>
                </a:lnTo>
                <a:lnTo>
                  <a:pt x="96" y="78"/>
                </a:lnTo>
                <a:lnTo>
                  <a:pt x="94" y="80"/>
                </a:lnTo>
                <a:lnTo>
                  <a:pt x="94" y="82"/>
                </a:lnTo>
                <a:lnTo>
                  <a:pt x="94" y="104"/>
                </a:lnTo>
                <a:lnTo>
                  <a:pt x="94" y="104"/>
                </a:lnTo>
                <a:lnTo>
                  <a:pt x="94" y="108"/>
                </a:lnTo>
                <a:lnTo>
                  <a:pt x="96" y="110"/>
                </a:lnTo>
                <a:lnTo>
                  <a:pt x="98" y="112"/>
                </a:lnTo>
                <a:lnTo>
                  <a:pt x="102" y="112"/>
                </a:lnTo>
                <a:lnTo>
                  <a:pt x="102" y="112"/>
                </a:lnTo>
                <a:close/>
                <a:moveTo>
                  <a:pt x="52" y="228"/>
                </a:moveTo>
                <a:lnTo>
                  <a:pt x="130" y="228"/>
                </a:lnTo>
                <a:lnTo>
                  <a:pt x="130" y="228"/>
                </a:lnTo>
                <a:lnTo>
                  <a:pt x="134" y="228"/>
                </a:lnTo>
                <a:lnTo>
                  <a:pt x="136" y="226"/>
                </a:lnTo>
                <a:lnTo>
                  <a:pt x="138" y="224"/>
                </a:lnTo>
                <a:lnTo>
                  <a:pt x="138" y="220"/>
                </a:lnTo>
                <a:lnTo>
                  <a:pt x="138" y="220"/>
                </a:lnTo>
                <a:lnTo>
                  <a:pt x="138" y="218"/>
                </a:lnTo>
                <a:lnTo>
                  <a:pt x="136" y="216"/>
                </a:lnTo>
                <a:lnTo>
                  <a:pt x="134" y="214"/>
                </a:lnTo>
                <a:lnTo>
                  <a:pt x="130" y="212"/>
                </a:lnTo>
                <a:lnTo>
                  <a:pt x="52" y="212"/>
                </a:lnTo>
                <a:lnTo>
                  <a:pt x="52" y="212"/>
                </a:lnTo>
                <a:lnTo>
                  <a:pt x="48" y="214"/>
                </a:lnTo>
                <a:lnTo>
                  <a:pt x="46" y="216"/>
                </a:lnTo>
                <a:lnTo>
                  <a:pt x="44" y="218"/>
                </a:lnTo>
                <a:lnTo>
                  <a:pt x="44" y="220"/>
                </a:lnTo>
                <a:lnTo>
                  <a:pt x="44" y="220"/>
                </a:lnTo>
                <a:lnTo>
                  <a:pt x="44" y="224"/>
                </a:lnTo>
                <a:lnTo>
                  <a:pt x="46" y="226"/>
                </a:lnTo>
                <a:lnTo>
                  <a:pt x="48" y="228"/>
                </a:lnTo>
                <a:lnTo>
                  <a:pt x="52" y="228"/>
                </a:lnTo>
                <a:lnTo>
                  <a:pt x="52" y="228"/>
                </a:lnTo>
                <a:close/>
                <a:moveTo>
                  <a:pt x="52" y="258"/>
                </a:moveTo>
                <a:lnTo>
                  <a:pt x="172" y="258"/>
                </a:lnTo>
                <a:lnTo>
                  <a:pt x="172" y="258"/>
                </a:lnTo>
                <a:lnTo>
                  <a:pt x="176" y="258"/>
                </a:lnTo>
                <a:lnTo>
                  <a:pt x="178" y="256"/>
                </a:lnTo>
                <a:lnTo>
                  <a:pt x="180" y="254"/>
                </a:lnTo>
                <a:lnTo>
                  <a:pt x="180" y="250"/>
                </a:lnTo>
                <a:lnTo>
                  <a:pt x="180" y="250"/>
                </a:lnTo>
                <a:lnTo>
                  <a:pt x="180" y="248"/>
                </a:lnTo>
                <a:lnTo>
                  <a:pt x="178" y="246"/>
                </a:lnTo>
                <a:lnTo>
                  <a:pt x="176" y="244"/>
                </a:lnTo>
                <a:lnTo>
                  <a:pt x="172" y="242"/>
                </a:lnTo>
                <a:lnTo>
                  <a:pt x="52" y="242"/>
                </a:lnTo>
                <a:lnTo>
                  <a:pt x="52" y="242"/>
                </a:lnTo>
                <a:lnTo>
                  <a:pt x="48" y="244"/>
                </a:lnTo>
                <a:lnTo>
                  <a:pt x="46" y="246"/>
                </a:lnTo>
                <a:lnTo>
                  <a:pt x="44" y="248"/>
                </a:lnTo>
                <a:lnTo>
                  <a:pt x="44" y="250"/>
                </a:lnTo>
                <a:lnTo>
                  <a:pt x="44" y="250"/>
                </a:lnTo>
                <a:lnTo>
                  <a:pt x="44" y="254"/>
                </a:lnTo>
                <a:lnTo>
                  <a:pt x="46" y="256"/>
                </a:lnTo>
                <a:lnTo>
                  <a:pt x="48" y="258"/>
                </a:lnTo>
                <a:lnTo>
                  <a:pt x="52" y="258"/>
                </a:lnTo>
                <a:lnTo>
                  <a:pt x="52" y="258"/>
                </a:lnTo>
                <a:close/>
                <a:moveTo>
                  <a:pt x="52" y="288"/>
                </a:moveTo>
                <a:lnTo>
                  <a:pt x="152" y="288"/>
                </a:lnTo>
                <a:lnTo>
                  <a:pt x="152" y="288"/>
                </a:lnTo>
                <a:lnTo>
                  <a:pt x="154" y="286"/>
                </a:lnTo>
                <a:lnTo>
                  <a:pt x="156" y="286"/>
                </a:lnTo>
                <a:lnTo>
                  <a:pt x="158" y="282"/>
                </a:lnTo>
                <a:lnTo>
                  <a:pt x="160" y="280"/>
                </a:lnTo>
                <a:lnTo>
                  <a:pt x="160" y="280"/>
                </a:lnTo>
                <a:lnTo>
                  <a:pt x="158" y="276"/>
                </a:lnTo>
                <a:lnTo>
                  <a:pt x="156" y="274"/>
                </a:lnTo>
                <a:lnTo>
                  <a:pt x="154" y="272"/>
                </a:lnTo>
                <a:lnTo>
                  <a:pt x="152" y="272"/>
                </a:lnTo>
                <a:lnTo>
                  <a:pt x="52" y="272"/>
                </a:lnTo>
                <a:lnTo>
                  <a:pt x="52" y="272"/>
                </a:lnTo>
                <a:lnTo>
                  <a:pt x="48" y="272"/>
                </a:lnTo>
                <a:lnTo>
                  <a:pt x="46" y="274"/>
                </a:lnTo>
                <a:lnTo>
                  <a:pt x="44" y="276"/>
                </a:lnTo>
                <a:lnTo>
                  <a:pt x="44" y="280"/>
                </a:lnTo>
                <a:lnTo>
                  <a:pt x="44" y="280"/>
                </a:lnTo>
                <a:lnTo>
                  <a:pt x="44" y="282"/>
                </a:lnTo>
                <a:lnTo>
                  <a:pt x="46" y="286"/>
                </a:lnTo>
                <a:lnTo>
                  <a:pt x="48" y="286"/>
                </a:lnTo>
                <a:lnTo>
                  <a:pt x="52" y="288"/>
                </a:lnTo>
                <a:lnTo>
                  <a:pt x="52" y="288"/>
                </a:lnTo>
                <a:close/>
                <a:moveTo>
                  <a:pt x="52" y="164"/>
                </a:moveTo>
                <a:lnTo>
                  <a:pt x="72" y="164"/>
                </a:lnTo>
                <a:lnTo>
                  <a:pt x="72" y="164"/>
                </a:lnTo>
                <a:lnTo>
                  <a:pt x="76" y="162"/>
                </a:lnTo>
                <a:lnTo>
                  <a:pt x="78" y="162"/>
                </a:lnTo>
                <a:lnTo>
                  <a:pt x="80" y="158"/>
                </a:lnTo>
                <a:lnTo>
                  <a:pt x="80" y="156"/>
                </a:lnTo>
                <a:lnTo>
                  <a:pt x="80" y="134"/>
                </a:lnTo>
                <a:lnTo>
                  <a:pt x="80" y="134"/>
                </a:lnTo>
                <a:lnTo>
                  <a:pt x="80" y="130"/>
                </a:lnTo>
                <a:lnTo>
                  <a:pt x="78" y="128"/>
                </a:lnTo>
                <a:lnTo>
                  <a:pt x="76" y="126"/>
                </a:lnTo>
                <a:lnTo>
                  <a:pt x="72" y="126"/>
                </a:lnTo>
                <a:lnTo>
                  <a:pt x="52" y="126"/>
                </a:lnTo>
                <a:lnTo>
                  <a:pt x="52" y="126"/>
                </a:lnTo>
                <a:lnTo>
                  <a:pt x="48" y="126"/>
                </a:lnTo>
                <a:lnTo>
                  <a:pt x="46" y="128"/>
                </a:lnTo>
                <a:lnTo>
                  <a:pt x="44" y="130"/>
                </a:lnTo>
                <a:lnTo>
                  <a:pt x="44" y="134"/>
                </a:lnTo>
                <a:lnTo>
                  <a:pt x="44" y="156"/>
                </a:lnTo>
                <a:lnTo>
                  <a:pt x="44" y="156"/>
                </a:lnTo>
                <a:lnTo>
                  <a:pt x="44" y="158"/>
                </a:lnTo>
                <a:lnTo>
                  <a:pt x="46" y="162"/>
                </a:lnTo>
                <a:lnTo>
                  <a:pt x="48" y="162"/>
                </a:lnTo>
                <a:lnTo>
                  <a:pt x="52" y="164"/>
                </a:lnTo>
                <a:lnTo>
                  <a:pt x="52" y="164"/>
                </a:lnTo>
                <a:close/>
                <a:moveTo>
                  <a:pt x="102" y="164"/>
                </a:moveTo>
                <a:lnTo>
                  <a:pt x="122" y="164"/>
                </a:lnTo>
                <a:lnTo>
                  <a:pt x="122" y="164"/>
                </a:lnTo>
                <a:lnTo>
                  <a:pt x="126" y="162"/>
                </a:lnTo>
                <a:lnTo>
                  <a:pt x="128" y="162"/>
                </a:lnTo>
                <a:lnTo>
                  <a:pt x="130" y="158"/>
                </a:lnTo>
                <a:lnTo>
                  <a:pt x="130" y="156"/>
                </a:lnTo>
                <a:lnTo>
                  <a:pt x="130" y="134"/>
                </a:lnTo>
                <a:lnTo>
                  <a:pt x="130" y="134"/>
                </a:lnTo>
                <a:lnTo>
                  <a:pt x="130" y="130"/>
                </a:lnTo>
                <a:lnTo>
                  <a:pt x="128" y="128"/>
                </a:lnTo>
                <a:lnTo>
                  <a:pt x="126" y="126"/>
                </a:lnTo>
                <a:lnTo>
                  <a:pt x="122" y="126"/>
                </a:lnTo>
                <a:lnTo>
                  <a:pt x="102" y="126"/>
                </a:lnTo>
                <a:lnTo>
                  <a:pt x="102" y="126"/>
                </a:lnTo>
                <a:lnTo>
                  <a:pt x="98" y="126"/>
                </a:lnTo>
                <a:lnTo>
                  <a:pt x="96" y="128"/>
                </a:lnTo>
                <a:lnTo>
                  <a:pt x="94" y="130"/>
                </a:lnTo>
                <a:lnTo>
                  <a:pt x="94" y="134"/>
                </a:lnTo>
                <a:lnTo>
                  <a:pt x="94" y="156"/>
                </a:lnTo>
                <a:lnTo>
                  <a:pt x="94" y="156"/>
                </a:lnTo>
                <a:lnTo>
                  <a:pt x="94" y="158"/>
                </a:lnTo>
                <a:lnTo>
                  <a:pt x="96" y="162"/>
                </a:lnTo>
                <a:lnTo>
                  <a:pt x="98" y="162"/>
                </a:lnTo>
                <a:lnTo>
                  <a:pt x="102" y="164"/>
                </a:lnTo>
                <a:lnTo>
                  <a:pt x="102" y="164"/>
                </a:lnTo>
                <a:close/>
                <a:moveTo>
                  <a:pt x="52" y="112"/>
                </a:moveTo>
                <a:lnTo>
                  <a:pt x="72" y="112"/>
                </a:lnTo>
                <a:lnTo>
                  <a:pt x="72" y="112"/>
                </a:lnTo>
                <a:lnTo>
                  <a:pt x="76" y="112"/>
                </a:lnTo>
                <a:lnTo>
                  <a:pt x="78" y="110"/>
                </a:lnTo>
                <a:lnTo>
                  <a:pt x="80" y="108"/>
                </a:lnTo>
                <a:lnTo>
                  <a:pt x="80" y="104"/>
                </a:lnTo>
                <a:lnTo>
                  <a:pt x="80" y="82"/>
                </a:lnTo>
                <a:lnTo>
                  <a:pt x="80" y="82"/>
                </a:lnTo>
                <a:lnTo>
                  <a:pt x="80" y="80"/>
                </a:lnTo>
                <a:lnTo>
                  <a:pt x="78" y="78"/>
                </a:lnTo>
                <a:lnTo>
                  <a:pt x="76" y="76"/>
                </a:lnTo>
                <a:lnTo>
                  <a:pt x="72" y="74"/>
                </a:lnTo>
                <a:lnTo>
                  <a:pt x="52" y="74"/>
                </a:lnTo>
                <a:lnTo>
                  <a:pt x="52" y="74"/>
                </a:lnTo>
                <a:lnTo>
                  <a:pt x="48" y="76"/>
                </a:lnTo>
                <a:lnTo>
                  <a:pt x="46" y="78"/>
                </a:lnTo>
                <a:lnTo>
                  <a:pt x="44" y="80"/>
                </a:lnTo>
                <a:lnTo>
                  <a:pt x="44" y="82"/>
                </a:lnTo>
                <a:lnTo>
                  <a:pt x="44" y="104"/>
                </a:lnTo>
                <a:lnTo>
                  <a:pt x="44" y="104"/>
                </a:lnTo>
                <a:lnTo>
                  <a:pt x="44" y="108"/>
                </a:lnTo>
                <a:lnTo>
                  <a:pt x="46" y="110"/>
                </a:lnTo>
                <a:lnTo>
                  <a:pt x="48" y="112"/>
                </a:lnTo>
                <a:lnTo>
                  <a:pt x="52" y="112"/>
                </a:lnTo>
                <a:lnTo>
                  <a:pt x="52" y="112"/>
                </a:lnTo>
                <a:close/>
              </a:path>
            </a:pathLst>
          </a:custGeom>
          <a:solidFill>
            <a:schemeClr val="accent1"/>
          </a:solidFill>
          <a:ln>
            <a:noFill/>
          </a:ln>
        </p:spPr>
        <p:txBody>
          <a:bodyPr spcFirstLastPara="1" wrap="square" lIns="78175" tIns="39075" rIns="78175" bIns="390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Pts val="1538"/>
              <a:buFont typeface="Arial"/>
              <a:buNone/>
              <a:tabLst/>
              <a:defRPr/>
            </a:pPr>
            <a:endParaRPr kumimoji="0" sz="1538" b="0" i="0" u="none" strike="noStrike" kern="0" cap="none" spc="0" normalizeH="0" baseline="0" noProof="0">
              <a:ln>
                <a:noFill/>
              </a:ln>
              <a:solidFill>
                <a:srgbClr val="003366"/>
              </a:solidFill>
              <a:effectLst/>
              <a:uLnTx/>
              <a:uFillTx/>
              <a:latin typeface="Calibri"/>
              <a:ea typeface="Calibri"/>
              <a:cs typeface="Calibri"/>
              <a:sym typeface="Calibri"/>
            </a:endParaRPr>
          </a:p>
        </p:txBody>
      </p:sp>
      <p:sp>
        <p:nvSpPr>
          <p:cNvPr id="38" name="Google Shape;438;g2dbb130a2d8_0_906">
            <a:extLst>
              <a:ext uri="{FF2B5EF4-FFF2-40B4-BE49-F238E27FC236}">
                <a16:creationId xmlns:a16="http://schemas.microsoft.com/office/drawing/2014/main" id="{0B4286F3-C910-CDF7-6402-F2AEC38D40E2}"/>
              </a:ext>
            </a:extLst>
          </p:cNvPr>
          <p:cNvSpPr/>
          <p:nvPr/>
        </p:nvSpPr>
        <p:spPr>
          <a:xfrm>
            <a:off x="3633714" y="2949264"/>
            <a:ext cx="1269048" cy="276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100" b="1" i="0" u="none" strike="noStrike" kern="0" cap="none" spc="0" normalizeH="0" baseline="0" noProof="0">
                <a:ln>
                  <a:noFill/>
                </a:ln>
                <a:solidFill>
                  <a:srgbClr val="002C6C"/>
                </a:solidFill>
                <a:effectLst/>
                <a:uLnTx/>
                <a:uFillTx/>
                <a:latin typeface="Roboto"/>
                <a:ea typeface="Roboto"/>
                <a:cs typeface="Roboto"/>
                <a:sym typeface="Roboto"/>
              </a:rPr>
              <a:t>Pagamento con fotocamera</a:t>
            </a:r>
            <a:endParaRPr kumimoji="0" sz="1100" b="1" i="0" u="none" strike="noStrike" kern="0" cap="none" spc="0" normalizeH="0" baseline="0" noProof="0">
              <a:ln>
                <a:noFill/>
              </a:ln>
              <a:solidFill>
                <a:srgbClr val="002C6C"/>
              </a:solidFill>
              <a:effectLst/>
              <a:uLnTx/>
              <a:uFillTx/>
              <a:latin typeface="Roboto"/>
              <a:ea typeface="Roboto"/>
              <a:cs typeface="Roboto"/>
              <a:sym typeface="Roboto"/>
            </a:endParaRPr>
          </a:p>
        </p:txBody>
      </p:sp>
      <p:sp>
        <p:nvSpPr>
          <p:cNvPr id="40" name="Google Shape;426;g2dbb130a2d8_0_906">
            <a:extLst>
              <a:ext uri="{FF2B5EF4-FFF2-40B4-BE49-F238E27FC236}">
                <a16:creationId xmlns:a16="http://schemas.microsoft.com/office/drawing/2014/main" id="{56C43CFE-9391-978E-ED84-D34C3A00CD05}"/>
              </a:ext>
            </a:extLst>
          </p:cNvPr>
          <p:cNvSpPr/>
          <p:nvPr/>
        </p:nvSpPr>
        <p:spPr>
          <a:xfrm>
            <a:off x="5308557" y="4690657"/>
            <a:ext cx="1631400" cy="1097001"/>
          </a:xfrm>
          <a:prstGeom prst="roundRect">
            <a:avLst>
              <a:gd name="adj" fmla="val 16667"/>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1" name="Google Shape;427;g2dbb130a2d8_0_906">
            <a:extLst>
              <a:ext uri="{FF2B5EF4-FFF2-40B4-BE49-F238E27FC236}">
                <a16:creationId xmlns:a16="http://schemas.microsoft.com/office/drawing/2014/main" id="{908A67E9-8FFD-CFA1-1725-DB6C144C96CE}"/>
              </a:ext>
            </a:extLst>
          </p:cNvPr>
          <p:cNvSpPr/>
          <p:nvPr/>
        </p:nvSpPr>
        <p:spPr>
          <a:xfrm>
            <a:off x="5420132" y="4900877"/>
            <a:ext cx="1390800" cy="762300"/>
          </a:xfrm>
          <a:prstGeom prst="roundRect">
            <a:avLst>
              <a:gd name="adj" fmla="val 16667"/>
            </a:avLst>
          </a:prstGeom>
          <a:solidFill>
            <a:schemeClr val="lt2"/>
          </a:solidFill>
          <a:ln w="9525" cap="flat" cmpd="sng">
            <a:solidFill>
              <a:schemeClr val="lt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2" name="Google Shape;429;g2dbb130a2d8_0_906">
            <a:extLst>
              <a:ext uri="{FF2B5EF4-FFF2-40B4-BE49-F238E27FC236}">
                <a16:creationId xmlns:a16="http://schemas.microsoft.com/office/drawing/2014/main" id="{EDFD6441-7952-602C-9AAF-A314B96EF1DC}"/>
              </a:ext>
            </a:extLst>
          </p:cNvPr>
          <p:cNvSpPr/>
          <p:nvPr/>
        </p:nvSpPr>
        <p:spPr>
          <a:xfrm>
            <a:off x="6203721" y="5271095"/>
            <a:ext cx="368200" cy="276900"/>
          </a:xfrm>
          <a:custGeom>
            <a:avLst/>
            <a:gdLst/>
            <a:ahLst/>
            <a:cxnLst/>
            <a:rect l="l" t="t" r="r" b="b"/>
            <a:pathLst>
              <a:path w="360" h="278" extrusionOk="0">
                <a:moveTo>
                  <a:pt x="360" y="256"/>
                </a:moveTo>
                <a:lnTo>
                  <a:pt x="360" y="256"/>
                </a:lnTo>
                <a:lnTo>
                  <a:pt x="360" y="252"/>
                </a:lnTo>
                <a:lnTo>
                  <a:pt x="360" y="252"/>
                </a:lnTo>
                <a:lnTo>
                  <a:pt x="358" y="252"/>
                </a:lnTo>
                <a:lnTo>
                  <a:pt x="358" y="252"/>
                </a:lnTo>
                <a:lnTo>
                  <a:pt x="358" y="250"/>
                </a:lnTo>
                <a:lnTo>
                  <a:pt x="318" y="200"/>
                </a:lnTo>
                <a:lnTo>
                  <a:pt x="318" y="200"/>
                </a:lnTo>
                <a:lnTo>
                  <a:pt x="314" y="198"/>
                </a:lnTo>
                <a:lnTo>
                  <a:pt x="310" y="196"/>
                </a:lnTo>
                <a:lnTo>
                  <a:pt x="50" y="196"/>
                </a:lnTo>
                <a:lnTo>
                  <a:pt x="50" y="196"/>
                </a:lnTo>
                <a:lnTo>
                  <a:pt x="46" y="198"/>
                </a:lnTo>
                <a:lnTo>
                  <a:pt x="42" y="200"/>
                </a:lnTo>
                <a:lnTo>
                  <a:pt x="2" y="250"/>
                </a:lnTo>
                <a:lnTo>
                  <a:pt x="2" y="250"/>
                </a:lnTo>
                <a:lnTo>
                  <a:pt x="2" y="252"/>
                </a:lnTo>
                <a:lnTo>
                  <a:pt x="2" y="252"/>
                </a:lnTo>
                <a:lnTo>
                  <a:pt x="0" y="252"/>
                </a:lnTo>
                <a:lnTo>
                  <a:pt x="0" y="252"/>
                </a:lnTo>
                <a:lnTo>
                  <a:pt x="0" y="256"/>
                </a:lnTo>
                <a:lnTo>
                  <a:pt x="0" y="256"/>
                </a:lnTo>
                <a:lnTo>
                  <a:pt x="0" y="256"/>
                </a:lnTo>
                <a:lnTo>
                  <a:pt x="0" y="268"/>
                </a:lnTo>
                <a:lnTo>
                  <a:pt x="0" y="268"/>
                </a:lnTo>
                <a:lnTo>
                  <a:pt x="0" y="272"/>
                </a:lnTo>
                <a:lnTo>
                  <a:pt x="4" y="276"/>
                </a:lnTo>
                <a:lnTo>
                  <a:pt x="6" y="278"/>
                </a:lnTo>
                <a:lnTo>
                  <a:pt x="10" y="278"/>
                </a:lnTo>
                <a:lnTo>
                  <a:pt x="350" y="278"/>
                </a:lnTo>
                <a:lnTo>
                  <a:pt x="350" y="278"/>
                </a:lnTo>
                <a:lnTo>
                  <a:pt x="354" y="278"/>
                </a:lnTo>
                <a:lnTo>
                  <a:pt x="356" y="276"/>
                </a:lnTo>
                <a:lnTo>
                  <a:pt x="360" y="272"/>
                </a:lnTo>
                <a:lnTo>
                  <a:pt x="360" y="268"/>
                </a:lnTo>
                <a:lnTo>
                  <a:pt x="360" y="256"/>
                </a:lnTo>
                <a:lnTo>
                  <a:pt x="360" y="256"/>
                </a:lnTo>
                <a:lnTo>
                  <a:pt x="360" y="256"/>
                </a:lnTo>
                <a:lnTo>
                  <a:pt x="360" y="256"/>
                </a:lnTo>
                <a:close/>
                <a:moveTo>
                  <a:pt x="134" y="254"/>
                </a:moveTo>
                <a:lnTo>
                  <a:pt x="146" y="234"/>
                </a:lnTo>
                <a:lnTo>
                  <a:pt x="214" y="234"/>
                </a:lnTo>
                <a:lnTo>
                  <a:pt x="226" y="254"/>
                </a:lnTo>
                <a:lnTo>
                  <a:pt x="134" y="254"/>
                </a:lnTo>
                <a:close/>
                <a:moveTo>
                  <a:pt x="338" y="268"/>
                </a:moveTo>
                <a:lnTo>
                  <a:pt x="338" y="268"/>
                </a:lnTo>
                <a:lnTo>
                  <a:pt x="334" y="270"/>
                </a:lnTo>
                <a:lnTo>
                  <a:pt x="332" y="270"/>
                </a:lnTo>
                <a:lnTo>
                  <a:pt x="332" y="270"/>
                </a:lnTo>
                <a:lnTo>
                  <a:pt x="326" y="268"/>
                </a:lnTo>
                <a:lnTo>
                  <a:pt x="326" y="268"/>
                </a:lnTo>
                <a:lnTo>
                  <a:pt x="324" y="262"/>
                </a:lnTo>
                <a:lnTo>
                  <a:pt x="324" y="262"/>
                </a:lnTo>
                <a:lnTo>
                  <a:pt x="324" y="260"/>
                </a:lnTo>
                <a:lnTo>
                  <a:pt x="326" y="256"/>
                </a:lnTo>
                <a:lnTo>
                  <a:pt x="326" y="256"/>
                </a:lnTo>
                <a:lnTo>
                  <a:pt x="328" y="256"/>
                </a:lnTo>
                <a:lnTo>
                  <a:pt x="332" y="254"/>
                </a:lnTo>
                <a:lnTo>
                  <a:pt x="334" y="256"/>
                </a:lnTo>
                <a:lnTo>
                  <a:pt x="338" y="256"/>
                </a:lnTo>
                <a:lnTo>
                  <a:pt x="338" y="256"/>
                </a:lnTo>
                <a:lnTo>
                  <a:pt x="340" y="260"/>
                </a:lnTo>
                <a:lnTo>
                  <a:pt x="340" y="262"/>
                </a:lnTo>
                <a:lnTo>
                  <a:pt x="340" y="262"/>
                </a:lnTo>
                <a:lnTo>
                  <a:pt x="340" y="266"/>
                </a:lnTo>
                <a:lnTo>
                  <a:pt x="338" y="268"/>
                </a:lnTo>
                <a:lnTo>
                  <a:pt x="338" y="268"/>
                </a:lnTo>
                <a:close/>
                <a:moveTo>
                  <a:pt x="54" y="184"/>
                </a:moveTo>
                <a:lnTo>
                  <a:pt x="306" y="184"/>
                </a:lnTo>
                <a:lnTo>
                  <a:pt x="306" y="184"/>
                </a:lnTo>
                <a:lnTo>
                  <a:pt x="310" y="184"/>
                </a:lnTo>
                <a:lnTo>
                  <a:pt x="314" y="182"/>
                </a:lnTo>
                <a:lnTo>
                  <a:pt x="318" y="178"/>
                </a:lnTo>
                <a:lnTo>
                  <a:pt x="318" y="172"/>
                </a:lnTo>
                <a:lnTo>
                  <a:pt x="318" y="12"/>
                </a:lnTo>
                <a:lnTo>
                  <a:pt x="318" y="12"/>
                </a:lnTo>
                <a:lnTo>
                  <a:pt x="318" y="6"/>
                </a:lnTo>
                <a:lnTo>
                  <a:pt x="314" y="2"/>
                </a:lnTo>
                <a:lnTo>
                  <a:pt x="310" y="0"/>
                </a:lnTo>
                <a:lnTo>
                  <a:pt x="306" y="0"/>
                </a:lnTo>
                <a:lnTo>
                  <a:pt x="54" y="0"/>
                </a:lnTo>
                <a:lnTo>
                  <a:pt x="54" y="0"/>
                </a:lnTo>
                <a:lnTo>
                  <a:pt x="50" y="0"/>
                </a:lnTo>
                <a:lnTo>
                  <a:pt x="46" y="2"/>
                </a:lnTo>
                <a:lnTo>
                  <a:pt x="42" y="6"/>
                </a:lnTo>
                <a:lnTo>
                  <a:pt x="42" y="12"/>
                </a:lnTo>
                <a:lnTo>
                  <a:pt x="42" y="172"/>
                </a:lnTo>
                <a:lnTo>
                  <a:pt x="42" y="172"/>
                </a:lnTo>
                <a:lnTo>
                  <a:pt x="42" y="178"/>
                </a:lnTo>
                <a:lnTo>
                  <a:pt x="46" y="182"/>
                </a:lnTo>
                <a:lnTo>
                  <a:pt x="50" y="184"/>
                </a:lnTo>
                <a:lnTo>
                  <a:pt x="54" y="184"/>
                </a:lnTo>
                <a:lnTo>
                  <a:pt x="54" y="184"/>
                </a:lnTo>
                <a:close/>
                <a:moveTo>
                  <a:pt x="66" y="24"/>
                </a:moveTo>
                <a:lnTo>
                  <a:pt x="294" y="24"/>
                </a:lnTo>
                <a:lnTo>
                  <a:pt x="294" y="160"/>
                </a:lnTo>
                <a:lnTo>
                  <a:pt x="66" y="160"/>
                </a:lnTo>
                <a:lnTo>
                  <a:pt x="66" y="24"/>
                </a:lnTo>
                <a:close/>
              </a:path>
            </a:pathLst>
          </a:custGeom>
          <a:solidFill>
            <a:schemeClr val="accent3"/>
          </a:solidFill>
          <a:ln>
            <a:noFill/>
          </a:ln>
        </p:spPr>
        <p:txBody>
          <a:bodyPr spcFirstLastPara="1" wrap="square" lIns="78175" tIns="39075" rIns="78175" bIns="390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Pts val="1538"/>
              <a:buFont typeface="Arial"/>
              <a:buNone/>
              <a:tabLst/>
              <a:defRPr/>
            </a:pPr>
            <a:endParaRPr kumimoji="0" sz="1538" b="0" i="0" u="none" strike="noStrike" kern="0" cap="none" spc="0" normalizeH="0" baseline="0" noProof="0">
              <a:ln>
                <a:noFill/>
              </a:ln>
              <a:solidFill>
                <a:srgbClr val="003366"/>
              </a:solidFill>
              <a:effectLst/>
              <a:uLnTx/>
              <a:uFillTx/>
              <a:latin typeface="Calibri"/>
              <a:ea typeface="Calibri"/>
              <a:cs typeface="Calibri"/>
              <a:sym typeface="Calibri"/>
            </a:endParaRPr>
          </a:p>
        </p:txBody>
      </p:sp>
      <p:sp>
        <p:nvSpPr>
          <p:cNvPr id="44" name="Google Shape;431;g2dbb130a2d8_0_906">
            <a:extLst>
              <a:ext uri="{FF2B5EF4-FFF2-40B4-BE49-F238E27FC236}">
                <a16:creationId xmlns:a16="http://schemas.microsoft.com/office/drawing/2014/main" id="{142C22AA-CDDC-9458-26D2-07A1F80CE9EE}"/>
              </a:ext>
            </a:extLst>
          </p:cNvPr>
          <p:cNvSpPr/>
          <p:nvPr/>
        </p:nvSpPr>
        <p:spPr>
          <a:xfrm>
            <a:off x="5530934" y="4935770"/>
            <a:ext cx="489600" cy="230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1" i="0" u="none" strike="noStrike" kern="0" cap="none" spc="0" normalizeH="0" baseline="0" noProof="0">
                <a:ln>
                  <a:noFill/>
                </a:ln>
                <a:solidFill>
                  <a:srgbClr val="002C6C"/>
                </a:solidFill>
                <a:effectLst/>
                <a:uLnTx/>
                <a:uFillTx/>
                <a:latin typeface="Roboto"/>
                <a:ea typeface="Roboto"/>
                <a:cs typeface="Roboto"/>
                <a:sym typeface="Roboto"/>
              </a:rPr>
              <a:t>9%</a:t>
            </a:r>
            <a:endParaRPr kumimoji="0" sz="1200" b="1" i="0" u="none" strike="noStrike" kern="0" cap="none" spc="0" normalizeH="0" baseline="0" noProof="0">
              <a:ln>
                <a:noFill/>
              </a:ln>
              <a:solidFill>
                <a:srgbClr val="002C6C"/>
              </a:solidFill>
              <a:effectLst/>
              <a:uLnTx/>
              <a:uFillTx/>
              <a:latin typeface="Roboto"/>
              <a:ea typeface="Roboto"/>
              <a:cs typeface="Roboto"/>
              <a:sym typeface="Roboto"/>
            </a:endParaRPr>
          </a:p>
        </p:txBody>
      </p:sp>
      <p:sp>
        <p:nvSpPr>
          <p:cNvPr id="45" name="Google Shape;432;g2dbb130a2d8_0_906">
            <a:extLst>
              <a:ext uri="{FF2B5EF4-FFF2-40B4-BE49-F238E27FC236}">
                <a16:creationId xmlns:a16="http://schemas.microsoft.com/office/drawing/2014/main" id="{9BE61E5D-1E87-3C94-6F5D-E40F2B9254EE}"/>
              </a:ext>
            </a:extLst>
          </p:cNvPr>
          <p:cNvSpPr/>
          <p:nvPr/>
        </p:nvSpPr>
        <p:spPr>
          <a:xfrm>
            <a:off x="6115721" y="4981957"/>
            <a:ext cx="544200" cy="230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1" i="0" u="none" strike="noStrike" kern="0" cap="none" spc="0" normalizeH="0" baseline="0" noProof="0">
                <a:ln>
                  <a:noFill/>
                </a:ln>
                <a:solidFill>
                  <a:srgbClr val="FF59A1"/>
                </a:solidFill>
                <a:effectLst/>
                <a:uLnTx/>
                <a:uFillTx/>
                <a:latin typeface="Roboto"/>
                <a:ea typeface="Roboto"/>
                <a:cs typeface="Roboto"/>
                <a:sym typeface="Roboto"/>
              </a:rPr>
              <a:t>9%</a:t>
            </a:r>
            <a:endParaRPr kumimoji="0" sz="1200" b="1" i="0" u="none" strike="noStrike" kern="0" cap="none" spc="0" normalizeH="0" baseline="0" noProof="0">
              <a:ln>
                <a:noFill/>
              </a:ln>
              <a:solidFill>
                <a:srgbClr val="FF59A1"/>
              </a:solidFill>
              <a:effectLst/>
              <a:uLnTx/>
              <a:uFillTx/>
              <a:latin typeface="Roboto"/>
              <a:ea typeface="Roboto"/>
              <a:cs typeface="Roboto"/>
              <a:sym typeface="Roboto"/>
            </a:endParaRPr>
          </a:p>
        </p:txBody>
      </p:sp>
      <p:sp>
        <p:nvSpPr>
          <p:cNvPr id="46" name="Google Shape;433;g2dbb130a2d8_0_906">
            <a:extLst>
              <a:ext uri="{FF2B5EF4-FFF2-40B4-BE49-F238E27FC236}">
                <a16:creationId xmlns:a16="http://schemas.microsoft.com/office/drawing/2014/main" id="{7EC88ED1-08DC-C057-3C9D-1182EF87C188}"/>
              </a:ext>
            </a:extLst>
          </p:cNvPr>
          <p:cNvSpPr/>
          <p:nvPr/>
        </p:nvSpPr>
        <p:spPr>
          <a:xfrm>
            <a:off x="5662521" y="5200420"/>
            <a:ext cx="226425" cy="393750"/>
          </a:xfrm>
          <a:custGeom>
            <a:avLst/>
            <a:gdLst/>
            <a:ahLst/>
            <a:cxnLst/>
            <a:rect l="l" t="t" r="r" b="b"/>
            <a:pathLst>
              <a:path w="224" h="380" extrusionOk="0">
                <a:moveTo>
                  <a:pt x="144" y="104"/>
                </a:moveTo>
                <a:lnTo>
                  <a:pt x="144" y="82"/>
                </a:lnTo>
                <a:lnTo>
                  <a:pt x="144" y="82"/>
                </a:lnTo>
                <a:lnTo>
                  <a:pt x="144" y="80"/>
                </a:lnTo>
                <a:lnTo>
                  <a:pt x="146" y="78"/>
                </a:lnTo>
                <a:lnTo>
                  <a:pt x="148" y="76"/>
                </a:lnTo>
                <a:lnTo>
                  <a:pt x="152" y="74"/>
                </a:lnTo>
                <a:lnTo>
                  <a:pt x="172" y="74"/>
                </a:lnTo>
                <a:lnTo>
                  <a:pt x="172" y="74"/>
                </a:lnTo>
                <a:lnTo>
                  <a:pt x="176" y="76"/>
                </a:lnTo>
                <a:lnTo>
                  <a:pt x="178" y="78"/>
                </a:lnTo>
                <a:lnTo>
                  <a:pt x="180" y="80"/>
                </a:lnTo>
                <a:lnTo>
                  <a:pt x="180" y="82"/>
                </a:lnTo>
                <a:lnTo>
                  <a:pt x="180" y="104"/>
                </a:lnTo>
                <a:lnTo>
                  <a:pt x="180" y="104"/>
                </a:lnTo>
                <a:lnTo>
                  <a:pt x="180" y="108"/>
                </a:lnTo>
                <a:lnTo>
                  <a:pt x="178" y="110"/>
                </a:lnTo>
                <a:lnTo>
                  <a:pt x="176" y="112"/>
                </a:lnTo>
                <a:lnTo>
                  <a:pt x="172" y="112"/>
                </a:lnTo>
                <a:lnTo>
                  <a:pt x="152" y="112"/>
                </a:lnTo>
                <a:lnTo>
                  <a:pt x="152" y="112"/>
                </a:lnTo>
                <a:lnTo>
                  <a:pt x="148" y="112"/>
                </a:lnTo>
                <a:lnTo>
                  <a:pt x="146" y="110"/>
                </a:lnTo>
                <a:lnTo>
                  <a:pt x="144" y="108"/>
                </a:lnTo>
                <a:lnTo>
                  <a:pt x="144" y="104"/>
                </a:lnTo>
                <a:lnTo>
                  <a:pt x="144" y="104"/>
                </a:lnTo>
                <a:close/>
                <a:moveTo>
                  <a:pt x="152" y="164"/>
                </a:moveTo>
                <a:lnTo>
                  <a:pt x="172" y="164"/>
                </a:lnTo>
                <a:lnTo>
                  <a:pt x="172" y="164"/>
                </a:lnTo>
                <a:lnTo>
                  <a:pt x="176" y="162"/>
                </a:lnTo>
                <a:lnTo>
                  <a:pt x="178" y="162"/>
                </a:lnTo>
                <a:lnTo>
                  <a:pt x="180" y="158"/>
                </a:lnTo>
                <a:lnTo>
                  <a:pt x="180" y="156"/>
                </a:lnTo>
                <a:lnTo>
                  <a:pt x="180" y="134"/>
                </a:lnTo>
                <a:lnTo>
                  <a:pt x="180" y="134"/>
                </a:lnTo>
                <a:lnTo>
                  <a:pt x="180" y="130"/>
                </a:lnTo>
                <a:lnTo>
                  <a:pt x="178" y="128"/>
                </a:lnTo>
                <a:lnTo>
                  <a:pt x="176" y="126"/>
                </a:lnTo>
                <a:lnTo>
                  <a:pt x="172" y="126"/>
                </a:lnTo>
                <a:lnTo>
                  <a:pt x="152" y="126"/>
                </a:lnTo>
                <a:lnTo>
                  <a:pt x="152" y="126"/>
                </a:lnTo>
                <a:lnTo>
                  <a:pt x="148" y="126"/>
                </a:lnTo>
                <a:lnTo>
                  <a:pt x="146" y="128"/>
                </a:lnTo>
                <a:lnTo>
                  <a:pt x="144" y="130"/>
                </a:lnTo>
                <a:lnTo>
                  <a:pt x="144" y="134"/>
                </a:lnTo>
                <a:lnTo>
                  <a:pt x="144" y="156"/>
                </a:lnTo>
                <a:lnTo>
                  <a:pt x="144" y="156"/>
                </a:lnTo>
                <a:lnTo>
                  <a:pt x="144" y="158"/>
                </a:lnTo>
                <a:lnTo>
                  <a:pt x="146" y="162"/>
                </a:lnTo>
                <a:lnTo>
                  <a:pt x="148" y="162"/>
                </a:lnTo>
                <a:lnTo>
                  <a:pt x="152" y="164"/>
                </a:lnTo>
                <a:lnTo>
                  <a:pt x="152" y="164"/>
                </a:lnTo>
                <a:close/>
                <a:moveTo>
                  <a:pt x="224" y="28"/>
                </a:moveTo>
                <a:lnTo>
                  <a:pt x="224" y="352"/>
                </a:lnTo>
                <a:lnTo>
                  <a:pt x="224" y="352"/>
                </a:lnTo>
                <a:lnTo>
                  <a:pt x="222" y="364"/>
                </a:lnTo>
                <a:lnTo>
                  <a:pt x="216" y="372"/>
                </a:lnTo>
                <a:lnTo>
                  <a:pt x="208" y="378"/>
                </a:lnTo>
                <a:lnTo>
                  <a:pt x="196" y="380"/>
                </a:lnTo>
                <a:lnTo>
                  <a:pt x="28" y="380"/>
                </a:lnTo>
                <a:lnTo>
                  <a:pt x="28" y="380"/>
                </a:lnTo>
                <a:lnTo>
                  <a:pt x="16" y="378"/>
                </a:lnTo>
                <a:lnTo>
                  <a:pt x="8" y="372"/>
                </a:lnTo>
                <a:lnTo>
                  <a:pt x="2" y="364"/>
                </a:lnTo>
                <a:lnTo>
                  <a:pt x="0" y="352"/>
                </a:lnTo>
                <a:lnTo>
                  <a:pt x="0" y="28"/>
                </a:lnTo>
                <a:lnTo>
                  <a:pt x="0" y="28"/>
                </a:lnTo>
                <a:lnTo>
                  <a:pt x="2" y="16"/>
                </a:lnTo>
                <a:lnTo>
                  <a:pt x="8" y="8"/>
                </a:lnTo>
                <a:lnTo>
                  <a:pt x="16" y="2"/>
                </a:lnTo>
                <a:lnTo>
                  <a:pt x="28" y="0"/>
                </a:lnTo>
                <a:lnTo>
                  <a:pt x="196" y="0"/>
                </a:lnTo>
                <a:lnTo>
                  <a:pt x="196" y="0"/>
                </a:lnTo>
                <a:lnTo>
                  <a:pt x="208" y="2"/>
                </a:lnTo>
                <a:lnTo>
                  <a:pt x="216" y="8"/>
                </a:lnTo>
                <a:lnTo>
                  <a:pt x="222" y="16"/>
                </a:lnTo>
                <a:lnTo>
                  <a:pt x="224" y="28"/>
                </a:lnTo>
                <a:lnTo>
                  <a:pt x="224" y="28"/>
                </a:lnTo>
                <a:close/>
                <a:moveTo>
                  <a:pt x="86" y="34"/>
                </a:moveTo>
                <a:lnTo>
                  <a:pt x="86" y="34"/>
                </a:lnTo>
                <a:lnTo>
                  <a:pt x="86" y="38"/>
                </a:lnTo>
                <a:lnTo>
                  <a:pt x="88" y="40"/>
                </a:lnTo>
                <a:lnTo>
                  <a:pt x="90" y="42"/>
                </a:lnTo>
                <a:lnTo>
                  <a:pt x="94" y="42"/>
                </a:lnTo>
                <a:lnTo>
                  <a:pt x="130" y="42"/>
                </a:lnTo>
                <a:lnTo>
                  <a:pt x="130" y="42"/>
                </a:lnTo>
                <a:lnTo>
                  <a:pt x="134" y="42"/>
                </a:lnTo>
                <a:lnTo>
                  <a:pt x="136" y="40"/>
                </a:lnTo>
                <a:lnTo>
                  <a:pt x="138" y="38"/>
                </a:lnTo>
                <a:lnTo>
                  <a:pt x="138" y="34"/>
                </a:lnTo>
                <a:lnTo>
                  <a:pt x="138" y="34"/>
                </a:lnTo>
                <a:lnTo>
                  <a:pt x="138" y="32"/>
                </a:lnTo>
                <a:lnTo>
                  <a:pt x="136" y="28"/>
                </a:lnTo>
                <a:lnTo>
                  <a:pt x="134" y="28"/>
                </a:lnTo>
                <a:lnTo>
                  <a:pt x="130" y="26"/>
                </a:lnTo>
                <a:lnTo>
                  <a:pt x="94" y="26"/>
                </a:lnTo>
                <a:lnTo>
                  <a:pt x="94" y="26"/>
                </a:lnTo>
                <a:lnTo>
                  <a:pt x="90" y="28"/>
                </a:lnTo>
                <a:lnTo>
                  <a:pt x="88" y="28"/>
                </a:lnTo>
                <a:lnTo>
                  <a:pt x="86" y="32"/>
                </a:lnTo>
                <a:lnTo>
                  <a:pt x="86" y="34"/>
                </a:lnTo>
                <a:lnTo>
                  <a:pt x="86" y="34"/>
                </a:lnTo>
                <a:close/>
                <a:moveTo>
                  <a:pt x="130" y="344"/>
                </a:moveTo>
                <a:lnTo>
                  <a:pt x="130" y="344"/>
                </a:lnTo>
                <a:lnTo>
                  <a:pt x="130" y="336"/>
                </a:lnTo>
                <a:lnTo>
                  <a:pt x="126" y="330"/>
                </a:lnTo>
                <a:lnTo>
                  <a:pt x="120" y="326"/>
                </a:lnTo>
                <a:lnTo>
                  <a:pt x="112" y="324"/>
                </a:lnTo>
                <a:lnTo>
                  <a:pt x="112" y="324"/>
                </a:lnTo>
                <a:lnTo>
                  <a:pt x="104" y="326"/>
                </a:lnTo>
                <a:lnTo>
                  <a:pt x="98" y="330"/>
                </a:lnTo>
                <a:lnTo>
                  <a:pt x="94" y="336"/>
                </a:lnTo>
                <a:lnTo>
                  <a:pt x="94" y="344"/>
                </a:lnTo>
                <a:lnTo>
                  <a:pt x="94" y="344"/>
                </a:lnTo>
                <a:lnTo>
                  <a:pt x="94" y="350"/>
                </a:lnTo>
                <a:lnTo>
                  <a:pt x="98" y="356"/>
                </a:lnTo>
                <a:lnTo>
                  <a:pt x="104" y="360"/>
                </a:lnTo>
                <a:lnTo>
                  <a:pt x="112" y="362"/>
                </a:lnTo>
                <a:lnTo>
                  <a:pt x="112" y="362"/>
                </a:lnTo>
                <a:lnTo>
                  <a:pt x="120" y="360"/>
                </a:lnTo>
                <a:lnTo>
                  <a:pt x="126" y="356"/>
                </a:lnTo>
                <a:lnTo>
                  <a:pt x="130" y="350"/>
                </a:lnTo>
                <a:lnTo>
                  <a:pt x="130" y="344"/>
                </a:lnTo>
                <a:lnTo>
                  <a:pt x="130" y="344"/>
                </a:lnTo>
                <a:close/>
                <a:moveTo>
                  <a:pt x="196" y="60"/>
                </a:moveTo>
                <a:lnTo>
                  <a:pt x="28" y="60"/>
                </a:lnTo>
                <a:lnTo>
                  <a:pt x="28" y="308"/>
                </a:lnTo>
                <a:lnTo>
                  <a:pt x="196" y="308"/>
                </a:lnTo>
                <a:lnTo>
                  <a:pt x="196" y="60"/>
                </a:lnTo>
                <a:close/>
                <a:moveTo>
                  <a:pt x="102" y="112"/>
                </a:moveTo>
                <a:lnTo>
                  <a:pt x="122" y="112"/>
                </a:lnTo>
                <a:lnTo>
                  <a:pt x="122" y="112"/>
                </a:lnTo>
                <a:lnTo>
                  <a:pt x="126" y="112"/>
                </a:lnTo>
                <a:lnTo>
                  <a:pt x="128" y="110"/>
                </a:lnTo>
                <a:lnTo>
                  <a:pt x="130" y="108"/>
                </a:lnTo>
                <a:lnTo>
                  <a:pt x="130" y="104"/>
                </a:lnTo>
                <a:lnTo>
                  <a:pt x="130" y="82"/>
                </a:lnTo>
                <a:lnTo>
                  <a:pt x="130" y="82"/>
                </a:lnTo>
                <a:lnTo>
                  <a:pt x="130" y="80"/>
                </a:lnTo>
                <a:lnTo>
                  <a:pt x="128" y="78"/>
                </a:lnTo>
                <a:lnTo>
                  <a:pt x="126" y="76"/>
                </a:lnTo>
                <a:lnTo>
                  <a:pt x="122" y="74"/>
                </a:lnTo>
                <a:lnTo>
                  <a:pt x="102" y="74"/>
                </a:lnTo>
                <a:lnTo>
                  <a:pt x="102" y="74"/>
                </a:lnTo>
                <a:lnTo>
                  <a:pt x="98" y="76"/>
                </a:lnTo>
                <a:lnTo>
                  <a:pt x="96" y="78"/>
                </a:lnTo>
                <a:lnTo>
                  <a:pt x="94" y="80"/>
                </a:lnTo>
                <a:lnTo>
                  <a:pt x="94" y="82"/>
                </a:lnTo>
                <a:lnTo>
                  <a:pt x="94" y="104"/>
                </a:lnTo>
                <a:lnTo>
                  <a:pt x="94" y="104"/>
                </a:lnTo>
                <a:lnTo>
                  <a:pt x="94" y="108"/>
                </a:lnTo>
                <a:lnTo>
                  <a:pt x="96" y="110"/>
                </a:lnTo>
                <a:lnTo>
                  <a:pt x="98" y="112"/>
                </a:lnTo>
                <a:lnTo>
                  <a:pt x="102" y="112"/>
                </a:lnTo>
                <a:lnTo>
                  <a:pt x="102" y="112"/>
                </a:lnTo>
                <a:close/>
                <a:moveTo>
                  <a:pt x="52" y="228"/>
                </a:moveTo>
                <a:lnTo>
                  <a:pt x="130" y="228"/>
                </a:lnTo>
                <a:lnTo>
                  <a:pt x="130" y="228"/>
                </a:lnTo>
                <a:lnTo>
                  <a:pt x="134" y="228"/>
                </a:lnTo>
                <a:lnTo>
                  <a:pt x="136" y="226"/>
                </a:lnTo>
                <a:lnTo>
                  <a:pt x="138" y="224"/>
                </a:lnTo>
                <a:lnTo>
                  <a:pt x="138" y="220"/>
                </a:lnTo>
                <a:lnTo>
                  <a:pt x="138" y="220"/>
                </a:lnTo>
                <a:lnTo>
                  <a:pt x="138" y="218"/>
                </a:lnTo>
                <a:lnTo>
                  <a:pt x="136" y="216"/>
                </a:lnTo>
                <a:lnTo>
                  <a:pt x="134" y="214"/>
                </a:lnTo>
                <a:lnTo>
                  <a:pt x="130" y="212"/>
                </a:lnTo>
                <a:lnTo>
                  <a:pt x="52" y="212"/>
                </a:lnTo>
                <a:lnTo>
                  <a:pt x="52" y="212"/>
                </a:lnTo>
                <a:lnTo>
                  <a:pt x="48" y="214"/>
                </a:lnTo>
                <a:lnTo>
                  <a:pt x="46" y="216"/>
                </a:lnTo>
                <a:lnTo>
                  <a:pt x="44" y="218"/>
                </a:lnTo>
                <a:lnTo>
                  <a:pt x="44" y="220"/>
                </a:lnTo>
                <a:lnTo>
                  <a:pt x="44" y="220"/>
                </a:lnTo>
                <a:lnTo>
                  <a:pt x="44" y="224"/>
                </a:lnTo>
                <a:lnTo>
                  <a:pt x="46" y="226"/>
                </a:lnTo>
                <a:lnTo>
                  <a:pt x="48" y="228"/>
                </a:lnTo>
                <a:lnTo>
                  <a:pt x="52" y="228"/>
                </a:lnTo>
                <a:lnTo>
                  <a:pt x="52" y="228"/>
                </a:lnTo>
                <a:close/>
                <a:moveTo>
                  <a:pt x="52" y="258"/>
                </a:moveTo>
                <a:lnTo>
                  <a:pt x="172" y="258"/>
                </a:lnTo>
                <a:lnTo>
                  <a:pt x="172" y="258"/>
                </a:lnTo>
                <a:lnTo>
                  <a:pt x="176" y="258"/>
                </a:lnTo>
                <a:lnTo>
                  <a:pt x="178" y="256"/>
                </a:lnTo>
                <a:lnTo>
                  <a:pt x="180" y="254"/>
                </a:lnTo>
                <a:lnTo>
                  <a:pt x="180" y="250"/>
                </a:lnTo>
                <a:lnTo>
                  <a:pt x="180" y="250"/>
                </a:lnTo>
                <a:lnTo>
                  <a:pt x="180" y="248"/>
                </a:lnTo>
                <a:lnTo>
                  <a:pt x="178" y="246"/>
                </a:lnTo>
                <a:lnTo>
                  <a:pt x="176" y="244"/>
                </a:lnTo>
                <a:lnTo>
                  <a:pt x="172" y="242"/>
                </a:lnTo>
                <a:lnTo>
                  <a:pt x="52" y="242"/>
                </a:lnTo>
                <a:lnTo>
                  <a:pt x="52" y="242"/>
                </a:lnTo>
                <a:lnTo>
                  <a:pt x="48" y="244"/>
                </a:lnTo>
                <a:lnTo>
                  <a:pt x="46" y="246"/>
                </a:lnTo>
                <a:lnTo>
                  <a:pt x="44" y="248"/>
                </a:lnTo>
                <a:lnTo>
                  <a:pt x="44" y="250"/>
                </a:lnTo>
                <a:lnTo>
                  <a:pt x="44" y="250"/>
                </a:lnTo>
                <a:lnTo>
                  <a:pt x="44" y="254"/>
                </a:lnTo>
                <a:lnTo>
                  <a:pt x="46" y="256"/>
                </a:lnTo>
                <a:lnTo>
                  <a:pt x="48" y="258"/>
                </a:lnTo>
                <a:lnTo>
                  <a:pt x="52" y="258"/>
                </a:lnTo>
                <a:lnTo>
                  <a:pt x="52" y="258"/>
                </a:lnTo>
                <a:close/>
                <a:moveTo>
                  <a:pt x="52" y="288"/>
                </a:moveTo>
                <a:lnTo>
                  <a:pt x="152" y="288"/>
                </a:lnTo>
                <a:lnTo>
                  <a:pt x="152" y="288"/>
                </a:lnTo>
                <a:lnTo>
                  <a:pt x="154" y="286"/>
                </a:lnTo>
                <a:lnTo>
                  <a:pt x="156" y="286"/>
                </a:lnTo>
                <a:lnTo>
                  <a:pt x="158" y="282"/>
                </a:lnTo>
                <a:lnTo>
                  <a:pt x="160" y="280"/>
                </a:lnTo>
                <a:lnTo>
                  <a:pt x="160" y="280"/>
                </a:lnTo>
                <a:lnTo>
                  <a:pt x="158" y="276"/>
                </a:lnTo>
                <a:lnTo>
                  <a:pt x="156" y="274"/>
                </a:lnTo>
                <a:lnTo>
                  <a:pt x="154" y="272"/>
                </a:lnTo>
                <a:lnTo>
                  <a:pt x="152" y="272"/>
                </a:lnTo>
                <a:lnTo>
                  <a:pt x="52" y="272"/>
                </a:lnTo>
                <a:lnTo>
                  <a:pt x="52" y="272"/>
                </a:lnTo>
                <a:lnTo>
                  <a:pt x="48" y="272"/>
                </a:lnTo>
                <a:lnTo>
                  <a:pt x="46" y="274"/>
                </a:lnTo>
                <a:lnTo>
                  <a:pt x="44" y="276"/>
                </a:lnTo>
                <a:lnTo>
                  <a:pt x="44" y="280"/>
                </a:lnTo>
                <a:lnTo>
                  <a:pt x="44" y="280"/>
                </a:lnTo>
                <a:lnTo>
                  <a:pt x="44" y="282"/>
                </a:lnTo>
                <a:lnTo>
                  <a:pt x="46" y="286"/>
                </a:lnTo>
                <a:lnTo>
                  <a:pt x="48" y="286"/>
                </a:lnTo>
                <a:lnTo>
                  <a:pt x="52" y="288"/>
                </a:lnTo>
                <a:lnTo>
                  <a:pt x="52" y="288"/>
                </a:lnTo>
                <a:close/>
                <a:moveTo>
                  <a:pt x="52" y="164"/>
                </a:moveTo>
                <a:lnTo>
                  <a:pt x="72" y="164"/>
                </a:lnTo>
                <a:lnTo>
                  <a:pt x="72" y="164"/>
                </a:lnTo>
                <a:lnTo>
                  <a:pt x="76" y="162"/>
                </a:lnTo>
                <a:lnTo>
                  <a:pt x="78" y="162"/>
                </a:lnTo>
                <a:lnTo>
                  <a:pt x="80" y="158"/>
                </a:lnTo>
                <a:lnTo>
                  <a:pt x="80" y="156"/>
                </a:lnTo>
                <a:lnTo>
                  <a:pt x="80" y="134"/>
                </a:lnTo>
                <a:lnTo>
                  <a:pt x="80" y="134"/>
                </a:lnTo>
                <a:lnTo>
                  <a:pt x="80" y="130"/>
                </a:lnTo>
                <a:lnTo>
                  <a:pt x="78" y="128"/>
                </a:lnTo>
                <a:lnTo>
                  <a:pt x="76" y="126"/>
                </a:lnTo>
                <a:lnTo>
                  <a:pt x="72" y="126"/>
                </a:lnTo>
                <a:lnTo>
                  <a:pt x="52" y="126"/>
                </a:lnTo>
                <a:lnTo>
                  <a:pt x="52" y="126"/>
                </a:lnTo>
                <a:lnTo>
                  <a:pt x="48" y="126"/>
                </a:lnTo>
                <a:lnTo>
                  <a:pt x="46" y="128"/>
                </a:lnTo>
                <a:lnTo>
                  <a:pt x="44" y="130"/>
                </a:lnTo>
                <a:lnTo>
                  <a:pt x="44" y="134"/>
                </a:lnTo>
                <a:lnTo>
                  <a:pt x="44" y="156"/>
                </a:lnTo>
                <a:lnTo>
                  <a:pt x="44" y="156"/>
                </a:lnTo>
                <a:lnTo>
                  <a:pt x="44" y="158"/>
                </a:lnTo>
                <a:lnTo>
                  <a:pt x="46" y="162"/>
                </a:lnTo>
                <a:lnTo>
                  <a:pt x="48" y="162"/>
                </a:lnTo>
                <a:lnTo>
                  <a:pt x="52" y="164"/>
                </a:lnTo>
                <a:lnTo>
                  <a:pt x="52" y="164"/>
                </a:lnTo>
                <a:close/>
                <a:moveTo>
                  <a:pt x="102" y="164"/>
                </a:moveTo>
                <a:lnTo>
                  <a:pt x="122" y="164"/>
                </a:lnTo>
                <a:lnTo>
                  <a:pt x="122" y="164"/>
                </a:lnTo>
                <a:lnTo>
                  <a:pt x="126" y="162"/>
                </a:lnTo>
                <a:lnTo>
                  <a:pt x="128" y="162"/>
                </a:lnTo>
                <a:lnTo>
                  <a:pt x="130" y="158"/>
                </a:lnTo>
                <a:lnTo>
                  <a:pt x="130" y="156"/>
                </a:lnTo>
                <a:lnTo>
                  <a:pt x="130" y="134"/>
                </a:lnTo>
                <a:lnTo>
                  <a:pt x="130" y="134"/>
                </a:lnTo>
                <a:lnTo>
                  <a:pt x="130" y="130"/>
                </a:lnTo>
                <a:lnTo>
                  <a:pt x="128" y="128"/>
                </a:lnTo>
                <a:lnTo>
                  <a:pt x="126" y="126"/>
                </a:lnTo>
                <a:lnTo>
                  <a:pt x="122" y="126"/>
                </a:lnTo>
                <a:lnTo>
                  <a:pt x="102" y="126"/>
                </a:lnTo>
                <a:lnTo>
                  <a:pt x="102" y="126"/>
                </a:lnTo>
                <a:lnTo>
                  <a:pt x="98" y="126"/>
                </a:lnTo>
                <a:lnTo>
                  <a:pt x="96" y="128"/>
                </a:lnTo>
                <a:lnTo>
                  <a:pt x="94" y="130"/>
                </a:lnTo>
                <a:lnTo>
                  <a:pt x="94" y="134"/>
                </a:lnTo>
                <a:lnTo>
                  <a:pt x="94" y="156"/>
                </a:lnTo>
                <a:lnTo>
                  <a:pt x="94" y="156"/>
                </a:lnTo>
                <a:lnTo>
                  <a:pt x="94" y="158"/>
                </a:lnTo>
                <a:lnTo>
                  <a:pt x="96" y="162"/>
                </a:lnTo>
                <a:lnTo>
                  <a:pt x="98" y="162"/>
                </a:lnTo>
                <a:lnTo>
                  <a:pt x="102" y="164"/>
                </a:lnTo>
                <a:lnTo>
                  <a:pt x="102" y="164"/>
                </a:lnTo>
                <a:close/>
                <a:moveTo>
                  <a:pt x="52" y="112"/>
                </a:moveTo>
                <a:lnTo>
                  <a:pt x="72" y="112"/>
                </a:lnTo>
                <a:lnTo>
                  <a:pt x="72" y="112"/>
                </a:lnTo>
                <a:lnTo>
                  <a:pt x="76" y="112"/>
                </a:lnTo>
                <a:lnTo>
                  <a:pt x="78" y="110"/>
                </a:lnTo>
                <a:lnTo>
                  <a:pt x="80" y="108"/>
                </a:lnTo>
                <a:lnTo>
                  <a:pt x="80" y="104"/>
                </a:lnTo>
                <a:lnTo>
                  <a:pt x="80" y="82"/>
                </a:lnTo>
                <a:lnTo>
                  <a:pt x="80" y="82"/>
                </a:lnTo>
                <a:lnTo>
                  <a:pt x="80" y="80"/>
                </a:lnTo>
                <a:lnTo>
                  <a:pt x="78" y="78"/>
                </a:lnTo>
                <a:lnTo>
                  <a:pt x="76" y="76"/>
                </a:lnTo>
                <a:lnTo>
                  <a:pt x="72" y="74"/>
                </a:lnTo>
                <a:lnTo>
                  <a:pt x="52" y="74"/>
                </a:lnTo>
                <a:lnTo>
                  <a:pt x="52" y="74"/>
                </a:lnTo>
                <a:lnTo>
                  <a:pt x="48" y="76"/>
                </a:lnTo>
                <a:lnTo>
                  <a:pt x="46" y="78"/>
                </a:lnTo>
                <a:lnTo>
                  <a:pt x="44" y="80"/>
                </a:lnTo>
                <a:lnTo>
                  <a:pt x="44" y="82"/>
                </a:lnTo>
                <a:lnTo>
                  <a:pt x="44" y="104"/>
                </a:lnTo>
                <a:lnTo>
                  <a:pt x="44" y="104"/>
                </a:lnTo>
                <a:lnTo>
                  <a:pt x="44" y="108"/>
                </a:lnTo>
                <a:lnTo>
                  <a:pt x="46" y="110"/>
                </a:lnTo>
                <a:lnTo>
                  <a:pt x="48" y="112"/>
                </a:lnTo>
                <a:lnTo>
                  <a:pt x="52" y="112"/>
                </a:lnTo>
                <a:lnTo>
                  <a:pt x="52" y="112"/>
                </a:lnTo>
                <a:close/>
              </a:path>
            </a:pathLst>
          </a:custGeom>
          <a:solidFill>
            <a:schemeClr val="accent1"/>
          </a:solidFill>
          <a:ln>
            <a:noFill/>
          </a:ln>
        </p:spPr>
        <p:txBody>
          <a:bodyPr spcFirstLastPara="1" wrap="square" lIns="78175" tIns="39075" rIns="78175" bIns="390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Pts val="1538"/>
              <a:buFont typeface="Arial"/>
              <a:buNone/>
              <a:tabLst/>
              <a:defRPr/>
            </a:pPr>
            <a:endParaRPr kumimoji="0" sz="1538" b="0" i="0" u="none" strike="noStrike" kern="0" cap="none" spc="0" normalizeH="0" baseline="0" noProof="0">
              <a:ln>
                <a:noFill/>
              </a:ln>
              <a:solidFill>
                <a:srgbClr val="003366"/>
              </a:solidFill>
              <a:effectLst/>
              <a:uLnTx/>
              <a:uFillTx/>
              <a:latin typeface="Calibri"/>
              <a:ea typeface="Calibri"/>
              <a:cs typeface="Calibri"/>
              <a:sym typeface="Calibri"/>
            </a:endParaRPr>
          </a:p>
        </p:txBody>
      </p:sp>
      <p:sp>
        <p:nvSpPr>
          <p:cNvPr id="47" name="Google Shape;434;g2dbb130a2d8_0_906">
            <a:extLst>
              <a:ext uri="{FF2B5EF4-FFF2-40B4-BE49-F238E27FC236}">
                <a16:creationId xmlns:a16="http://schemas.microsoft.com/office/drawing/2014/main" id="{3996A968-A412-1C73-3B93-D0769D63F563}"/>
              </a:ext>
            </a:extLst>
          </p:cNvPr>
          <p:cNvSpPr/>
          <p:nvPr/>
        </p:nvSpPr>
        <p:spPr>
          <a:xfrm>
            <a:off x="5695046" y="5803125"/>
            <a:ext cx="401700" cy="230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1" i="0" u="none" strike="noStrike" kern="0" cap="none" spc="0" normalizeH="0" baseline="0" noProof="0">
              <a:ln>
                <a:noFill/>
              </a:ln>
              <a:solidFill>
                <a:srgbClr val="919191"/>
              </a:solidFill>
              <a:effectLst/>
              <a:uLnTx/>
              <a:uFillTx/>
              <a:latin typeface="Roboto"/>
              <a:ea typeface="Roboto"/>
              <a:cs typeface="Roboto"/>
              <a:sym typeface="Roboto"/>
            </a:endParaRPr>
          </a:p>
        </p:txBody>
      </p:sp>
      <p:sp>
        <p:nvSpPr>
          <p:cNvPr id="51" name="Google Shape;438;g2dbb130a2d8_0_906">
            <a:extLst>
              <a:ext uri="{FF2B5EF4-FFF2-40B4-BE49-F238E27FC236}">
                <a16:creationId xmlns:a16="http://schemas.microsoft.com/office/drawing/2014/main" id="{B75E8EC1-2CA7-CA45-9928-521075541F4A}"/>
              </a:ext>
            </a:extLst>
          </p:cNvPr>
          <p:cNvSpPr/>
          <p:nvPr/>
        </p:nvSpPr>
        <p:spPr>
          <a:xfrm>
            <a:off x="5569621" y="4523407"/>
            <a:ext cx="1048800" cy="276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100" b="1" i="0" u="none" strike="noStrike" kern="0" cap="none" spc="0" normalizeH="0" baseline="0" noProof="0">
                <a:ln>
                  <a:noFill/>
                </a:ln>
                <a:solidFill>
                  <a:srgbClr val="002C6C"/>
                </a:solidFill>
                <a:effectLst/>
                <a:uLnTx/>
                <a:uFillTx/>
                <a:latin typeface="Roboto"/>
                <a:ea typeface="Roboto"/>
                <a:cs typeface="Roboto"/>
                <a:sym typeface="Roboto"/>
              </a:rPr>
              <a:t>Bill splitting</a:t>
            </a:r>
            <a:endParaRPr kumimoji="0" sz="1100" b="1" i="0" u="none" strike="noStrike" kern="0" cap="none" spc="0" normalizeH="0" baseline="0" noProof="0">
              <a:ln>
                <a:noFill/>
              </a:ln>
              <a:solidFill>
                <a:srgbClr val="002C6C"/>
              </a:solidFill>
              <a:effectLst/>
              <a:uLnTx/>
              <a:uFillTx/>
              <a:latin typeface="Roboto"/>
              <a:ea typeface="Roboto"/>
              <a:cs typeface="Roboto"/>
              <a:sym typeface="Roboto"/>
            </a:endParaRPr>
          </a:p>
        </p:txBody>
      </p:sp>
      <p:sp>
        <p:nvSpPr>
          <p:cNvPr id="53" name="Google Shape;426;g2dbb130a2d8_0_906">
            <a:extLst>
              <a:ext uri="{FF2B5EF4-FFF2-40B4-BE49-F238E27FC236}">
                <a16:creationId xmlns:a16="http://schemas.microsoft.com/office/drawing/2014/main" id="{AD888352-A01F-2692-C020-4E8996944D55}"/>
              </a:ext>
            </a:extLst>
          </p:cNvPr>
          <p:cNvSpPr/>
          <p:nvPr/>
        </p:nvSpPr>
        <p:spPr>
          <a:xfrm>
            <a:off x="5285739" y="3116514"/>
            <a:ext cx="1631400" cy="1068489"/>
          </a:xfrm>
          <a:prstGeom prst="roundRect">
            <a:avLst>
              <a:gd name="adj" fmla="val 16667"/>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4" name="Google Shape;427;g2dbb130a2d8_0_906">
            <a:extLst>
              <a:ext uri="{FF2B5EF4-FFF2-40B4-BE49-F238E27FC236}">
                <a16:creationId xmlns:a16="http://schemas.microsoft.com/office/drawing/2014/main" id="{5DB8C5C6-5B94-C339-3B5D-6502695238FC}"/>
              </a:ext>
            </a:extLst>
          </p:cNvPr>
          <p:cNvSpPr/>
          <p:nvPr/>
        </p:nvSpPr>
        <p:spPr>
          <a:xfrm>
            <a:off x="5431684" y="3309677"/>
            <a:ext cx="1390800" cy="762300"/>
          </a:xfrm>
          <a:prstGeom prst="roundRect">
            <a:avLst>
              <a:gd name="adj" fmla="val 16667"/>
            </a:avLst>
          </a:prstGeom>
          <a:solidFill>
            <a:schemeClr val="lt2"/>
          </a:solidFill>
          <a:ln w="9525" cap="flat" cmpd="sng">
            <a:solidFill>
              <a:schemeClr val="lt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5" name="Google Shape;429;g2dbb130a2d8_0_906">
            <a:extLst>
              <a:ext uri="{FF2B5EF4-FFF2-40B4-BE49-F238E27FC236}">
                <a16:creationId xmlns:a16="http://schemas.microsoft.com/office/drawing/2014/main" id="{8CB60A3E-9549-9190-E7CA-AE51100F0A0F}"/>
              </a:ext>
            </a:extLst>
          </p:cNvPr>
          <p:cNvSpPr/>
          <p:nvPr/>
        </p:nvSpPr>
        <p:spPr>
          <a:xfrm>
            <a:off x="6245509" y="3686221"/>
            <a:ext cx="368200" cy="276900"/>
          </a:xfrm>
          <a:custGeom>
            <a:avLst/>
            <a:gdLst/>
            <a:ahLst/>
            <a:cxnLst/>
            <a:rect l="l" t="t" r="r" b="b"/>
            <a:pathLst>
              <a:path w="360" h="278" extrusionOk="0">
                <a:moveTo>
                  <a:pt x="360" y="256"/>
                </a:moveTo>
                <a:lnTo>
                  <a:pt x="360" y="256"/>
                </a:lnTo>
                <a:lnTo>
                  <a:pt x="360" y="252"/>
                </a:lnTo>
                <a:lnTo>
                  <a:pt x="360" y="252"/>
                </a:lnTo>
                <a:lnTo>
                  <a:pt x="358" y="252"/>
                </a:lnTo>
                <a:lnTo>
                  <a:pt x="358" y="252"/>
                </a:lnTo>
                <a:lnTo>
                  <a:pt x="358" y="250"/>
                </a:lnTo>
                <a:lnTo>
                  <a:pt x="318" y="200"/>
                </a:lnTo>
                <a:lnTo>
                  <a:pt x="318" y="200"/>
                </a:lnTo>
                <a:lnTo>
                  <a:pt x="314" y="198"/>
                </a:lnTo>
                <a:lnTo>
                  <a:pt x="310" y="196"/>
                </a:lnTo>
                <a:lnTo>
                  <a:pt x="50" y="196"/>
                </a:lnTo>
                <a:lnTo>
                  <a:pt x="50" y="196"/>
                </a:lnTo>
                <a:lnTo>
                  <a:pt x="46" y="198"/>
                </a:lnTo>
                <a:lnTo>
                  <a:pt x="42" y="200"/>
                </a:lnTo>
                <a:lnTo>
                  <a:pt x="2" y="250"/>
                </a:lnTo>
                <a:lnTo>
                  <a:pt x="2" y="250"/>
                </a:lnTo>
                <a:lnTo>
                  <a:pt x="2" y="252"/>
                </a:lnTo>
                <a:lnTo>
                  <a:pt x="2" y="252"/>
                </a:lnTo>
                <a:lnTo>
                  <a:pt x="0" y="252"/>
                </a:lnTo>
                <a:lnTo>
                  <a:pt x="0" y="252"/>
                </a:lnTo>
                <a:lnTo>
                  <a:pt x="0" y="256"/>
                </a:lnTo>
                <a:lnTo>
                  <a:pt x="0" y="256"/>
                </a:lnTo>
                <a:lnTo>
                  <a:pt x="0" y="256"/>
                </a:lnTo>
                <a:lnTo>
                  <a:pt x="0" y="268"/>
                </a:lnTo>
                <a:lnTo>
                  <a:pt x="0" y="268"/>
                </a:lnTo>
                <a:lnTo>
                  <a:pt x="0" y="272"/>
                </a:lnTo>
                <a:lnTo>
                  <a:pt x="4" y="276"/>
                </a:lnTo>
                <a:lnTo>
                  <a:pt x="6" y="278"/>
                </a:lnTo>
                <a:lnTo>
                  <a:pt x="10" y="278"/>
                </a:lnTo>
                <a:lnTo>
                  <a:pt x="350" y="278"/>
                </a:lnTo>
                <a:lnTo>
                  <a:pt x="350" y="278"/>
                </a:lnTo>
                <a:lnTo>
                  <a:pt x="354" y="278"/>
                </a:lnTo>
                <a:lnTo>
                  <a:pt x="356" y="276"/>
                </a:lnTo>
                <a:lnTo>
                  <a:pt x="360" y="272"/>
                </a:lnTo>
                <a:lnTo>
                  <a:pt x="360" y="268"/>
                </a:lnTo>
                <a:lnTo>
                  <a:pt x="360" y="256"/>
                </a:lnTo>
                <a:lnTo>
                  <a:pt x="360" y="256"/>
                </a:lnTo>
                <a:lnTo>
                  <a:pt x="360" y="256"/>
                </a:lnTo>
                <a:lnTo>
                  <a:pt x="360" y="256"/>
                </a:lnTo>
                <a:close/>
                <a:moveTo>
                  <a:pt x="134" y="254"/>
                </a:moveTo>
                <a:lnTo>
                  <a:pt x="146" y="234"/>
                </a:lnTo>
                <a:lnTo>
                  <a:pt x="214" y="234"/>
                </a:lnTo>
                <a:lnTo>
                  <a:pt x="226" y="254"/>
                </a:lnTo>
                <a:lnTo>
                  <a:pt x="134" y="254"/>
                </a:lnTo>
                <a:close/>
                <a:moveTo>
                  <a:pt x="338" y="268"/>
                </a:moveTo>
                <a:lnTo>
                  <a:pt x="338" y="268"/>
                </a:lnTo>
                <a:lnTo>
                  <a:pt x="334" y="270"/>
                </a:lnTo>
                <a:lnTo>
                  <a:pt x="332" y="270"/>
                </a:lnTo>
                <a:lnTo>
                  <a:pt x="332" y="270"/>
                </a:lnTo>
                <a:lnTo>
                  <a:pt x="326" y="268"/>
                </a:lnTo>
                <a:lnTo>
                  <a:pt x="326" y="268"/>
                </a:lnTo>
                <a:lnTo>
                  <a:pt x="324" y="262"/>
                </a:lnTo>
                <a:lnTo>
                  <a:pt x="324" y="262"/>
                </a:lnTo>
                <a:lnTo>
                  <a:pt x="324" y="260"/>
                </a:lnTo>
                <a:lnTo>
                  <a:pt x="326" y="256"/>
                </a:lnTo>
                <a:lnTo>
                  <a:pt x="326" y="256"/>
                </a:lnTo>
                <a:lnTo>
                  <a:pt x="328" y="256"/>
                </a:lnTo>
                <a:lnTo>
                  <a:pt x="332" y="254"/>
                </a:lnTo>
                <a:lnTo>
                  <a:pt x="334" y="256"/>
                </a:lnTo>
                <a:lnTo>
                  <a:pt x="338" y="256"/>
                </a:lnTo>
                <a:lnTo>
                  <a:pt x="338" y="256"/>
                </a:lnTo>
                <a:lnTo>
                  <a:pt x="340" y="260"/>
                </a:lnTo>
                <a:lnTo>
                  <a:pt x="340" y="262"/>
                </a:lnTo>
                <a:lnTo>
                  <a:pt x="340" y="262"/>
                </a:lnTo>
                <a:lnTo>
                  <a:pt x="340" y="266"/>
                </a:lnTo>
                <a:lnTo>
                  <a:pt x="338" y="268"/>
                </a:lnTo>
                <a:lnTo>
                  <a:pt x="338" y="268"/>
                </a:lnTo>
                <a:close/>
                <a:moveTo>
                  <a:pt x="54" y="184"/>
                </a:moveTo>
                <a:lnTo>
                  <a:pt x="306" y="184"/>
                </a:lnTo>
                <a:lnTo>
                  <a:pt x="306" y="184"/>
                </a:lnTo>
                <a:lnTo>
                  <a:pt x="310" y="184"/>
                </a:lnTo>
                <a:lnTo>
                  <a:pt x="314" y="182"/>
                </a:lnTo>
                <a:lnTo>
                  <a:pt x="318" y="178"/>
                </a:lnTo>
                <a:lnTo>
                  <a:pt x="318" y="172"/>
                </a:lnTo>
                <a:lnTo>
                  <a:pt x="318" y="12"/>
                </a:lnTo>
                <a:lnTo>
                  <a:pt x="318" y="12"/>
                </a:lnTo>
                <a:lnTo>
                  <a:pt x="318" y="6"/>
                </a:lnTo>
                <a:lnTo>
                  <a:pt x="314" y="2"/>
                </a:lnTo>
                <a:lnTo>
                  <a:pt x="310" y="0"/>
                </a:lnTo>
                <a:lnTo>
                  <a:pt x="306" y="0"/>
                </a:lnTo>
                <a:lnTo>
                  <a:pt x="54" y="0"/>
                </a:lnTo>
                <a:lnTo>
                  <a:pt x="54" y="0"/>
                </a:lnTo>
                <a:lnTo>
                  <a:pt x="50" y="0"/>
                </a:lnTo>
                <a:lnTo>
                  <a:pt x="46" y="2"/>
                </a:lnTo>
                <a:lnTo>
                  <a:pt x="42" y="6"/>
                </a:lnTo>
                <a:lnTo>
                  <a:pt x="42" y="12"/>
                </a:lnTo>
                <a:lnTo>
                  <a:pt x="42" y="172"/>
                </a:lnTo>
                <a:lnTo>
                  <a:pt x="42" y="172"/>
                </a:lnTo>
                <a:lnTo>
                  <a:pt x="42" y="178"/>
                </a:lnTo>
                <a:lnTo>
                  <a:pt x="46" y="182"/>
                </a:lnTo>
                <a:lnTo>
                  <a:pt x="50" y="184"/>
                </a:lnTo>
                <a:lnTo>
                  <a:pt x="54" y="184"/>
                </a:lnTo>
                <a:lnTo>
                  <a:pt x="54" y="184"/>
                </a:lnTo>
                <a:close/>
                <a:moveTo>
                  <a:pt x="66" y="24"/>
                </a:moveTo>
                <a:lnTo>
                  <a:pt x="294" y="24"/>
                </a:lnTo>
                <a:lnTo>
                  <a:pt x="294" y="160"/>
                </a:lnTo>
                <a:lnTo>
                  <a:pt x="66" y="160"/>
                </a:lnTo>
                <a:lnTo>
                  <a:pt x="66" y="24"/>
                </a:lnTo>
                <a:close/>
              </a:path>
            </a:pathLst>
          </a:custGeom>
          <a:solidFill>
            <a:schemeClr val="accent3"/>
          </a:solidFill>
          <a:ln>
            <a:noFill/>
          </a:ln>
        </p:spPr>
        <p:txBody>
          <a:bodyPr spcFirstLastPara="1" wrap="square" lIns="78175" tIns="39075" rIns="78175" bIns="390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Pts val="1538"/>
              <a:buFont typeface="Arial"/>
              <a:buNone/>
              <a:tabLst/>
              <a:defRPr/>
            </a:pPr>
            <a:endParaRPr kumimoji="0" sz="1538" b="0" i="0" u="none" strike="noStrike" kern="0" cap="none" spc="0" normalizeH="0" baseline="0" noProof="0">
              <a:ln>
                <a:noFill/>
              </a:ln>
              <a:solidFill>
                <a:srgbClr val="003366"/>
              </a:solidFill>
              <a:effectLst/>
              <a:uLnTx/>
              <a:uFillTx/>
              <a:latin typeface="Calibri"/>
              <a:ea typeface="Calibri"/>
              <a:cs typeface="Calibri"/>
              <a:sym typeface="Calibri"/>
            </a:endParaRPr>
          </a:p>
        </p:txBody>
      </p:sp>
      <p:sp>
        <p:nvSpPr>
          <p:cNvPr id="57" name="Google Shape;431;g2dbb130a2d8_0_906">
            <a:extLst>
              <a:ext uri="{FF2B5EF4-FFF2-40B4-BE49-F238E27FC236}">
                <a16:creationId xmlns:a16="http://schemas.microsoft.com/office/drawing/2014/main" id="{89DAB473-A413-FFFE-61AD-5853591D2240}"/>
              </a:ext>
            </a:extLst>
          </p:cNvPr>
          <p:cNvSpPr/>
          <p:nvPr/>
        </p:nvSpPr>
        <p:spPr>
          <a:xfrm>
            <a:off x="5572722" y="3350896"/>
            <a:ext cx="489600" cy="230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1" i="0" u="none" strike="noStrike" kern="0" cap="none" spc="0" normalizeH="0" baseline="0" noProof="0">
                <a:ln>
                  <a:noFill/>
                </a:ln>
                <a:solidFill>
                  <a:srgbClr val="002C6C"/>
                </a:solidFill>
                <a:effectLst/>
                <a:uLnTx/>
                <a:uFillTx/>
                <a:latin typeface="Roboto"/>
                <a:ea typeface="Roboto"/>
                <a:cs typeface="Roboto"/>
                <a:sym typeface="Roboto"/>
              </a:rPr>
              <a:t>55%</a:t>
            </a:r>
            <a:endParaRPr kumimoji="0" sz="1200" b="1" i="0" u="none" strike="noStrike" kern="0" cap="none" spc="0" normalizeH="0" baseline="0" noProof="0">
              <a:ln>
                <a:noFill/>
              </a:ln>
              <a:solidFill>
                <a:srgbClr val="002C6C"/>
              </a:solidFill>
              <a:effectLst/>
              <a:uLnTx/>
              <a:uFillTx/>
              <a:latin typeface="Roboto"/>
              <a:ea typeface="Roboto"/>
              <a:cs typeface="Roboto"/>
              <a:sym typeface="Roboto"/>
            </a:endParaRPr>
          </a:p>
        </p:txBody>
      </p:sp>
      <p:sp>
        <p:nvSpPr>
          <p:cNvPr id="58" name="Google Shape;432;g2dbb130a2d8_0_906">
            <a:extLst>
              <a:ext uri="{FF2B5EF4-FFF2-40B4-BE49-F238E27FC236}">
                <a16:creationId xmlns:a16="http://schemas.microsoft.com/office/drawing/2014/main" id="{EBAA35D2-0E7D-51AA-E6A8-203724365EE9}"/>
              </a:ext>
            </a:extLst>
          </p:cNvPr>
          <p:cNvSpPr/>
          <p:nvPr/>
        </p:nvSpPr>
        <p:spPr>
          <a:xfrm>
            <a:off x="6157509" y="3397083"/>
            <a:ext cx="544200" cy="230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1" i="0" u="none" strike="noStrike" kern="0" cap="none" spc="0" normalizeH="0" baseline="0" noProof="0">
                <a:ln>
                  <a:noFill/>
                </a:ln>
                <a:solidFill>
                  <a:srgbClr val="FF59A1"/>
                </a:solidFill>
                <a:effectLst/>
                <a:uLnTx/>
                <a:uFillTx/>
                <a:latin typeface="Roboto"/>
                <a:ea typeface="Roboto"/>
                <a:cs typeface="Roboto"/>
                <a:sym typeface="Roboto"/>
              </a:rPr>
              <a:t>18%</a:t>
            </a:r>
            <a:endParaRPr kumimoji="0" sz="1200" b="1" i="0" u="none" strike="noStrike" kern="0" cap="none" spc="0" normalizeH="0" baseline="0" noProof="0">
              <a:ln>
                <a:noFill/>
              </a:ln>
              <a:solidFill>
                <a:srgbClr val="FF59A1"/>
              </a:solidFill>
              <a:effectLst/>
              <a:uLnTx/>
              <a:uFillTx/>
              <a:latin typeface="Roboto"/>
              <a:ea typeface="Roboto"/>
              <a:cs typeface="Roboto"/>
              <a:sym typeface="Roboto"/>
            </a:endParaRPr>
          </a:p>
        </p:txBody>
      </p:sp>
      <p:sp>
        <p:nvSpPr>
          <p:cNvPr id="59" name="Google Shape;433;g2dbb130a2d8_0_906">
            <a:extLst>
              <a:ext uri="{FF2B5EF4-FFF2-40B4-BE49-F238E27FC236}">
                <a16:creationId xmlns:a16="http://schemas.microsoft.com/office/drawing/2014/main" id="{5E8BAD92-9DCA-BE95-02B1-7615495466CB}"/>
              </a:ext>
            </a:extLst>
          </p:cNvPr>
          <p:cNvSpPr/>
          <p:nvPr/>
        </p:nvSpPr>
        <p:spPr>
          <a:xfrm>
            <a:off x="5704309" y="3615546"/>
            <a:ext cx="226425" cy="393750"/>
          </a:xfrm>
          <a:custGeom>
            <a:avLst/>
            <a:gdLst/>
            <a:ahLst/>
            <a:cxnLst/>
            <a:rect l="l" t="t" r="r" b="b"/>
            <a:pathLst>
              <a:path w="224" h="380" extrusionOk="0">
                <a:moveTo>
                  <a:pt x="144" y="104"/>
                </a:moveTo>
                <a:lnTo>
                  <a:pt x="144" y="82"/>
                </a:lnTo>
                <a:lnTo>
                  <a:pt x="144" y="82"/>
                </a:lnTo>
                <a:lnTo>
                  <a:pt x="144" y="80"/>
                </a:lnTo>
                <a:lnTo>
                  <a:pt x="146" y="78"/>
                </a:lnTo>
                <a:lnTo>
                  <a:pt x="148" y="76"/>
                </a:lnTo>
                <a:lnTo>
                  <a:pt x="152" y="74"/>
                </a:lnTo>
                <a:lnTo>
                  <a:pt x="172" y="74"/>
                </a:lnTo>
                <a:lnTo>
                  <a:pt x="172" y="74"/>
                </a:lnTo>
                <a:lnTo>
                  <a:pt x="176" y="76"/>
                </a:lnTo>
                <a:lnTo>
                  <a:pt x="178" y="78"/>
                </a:lnTo>
                <a:lnTo>
                  <a:pt x="180" y="80"/>
                </a:lnTo>
                <a:lnTo>
                  <a:pt x="180" y="82"/>
                </a:lnTo>
                <a:lnTo>
                  <a:pt x="180" y="104"/>
                </a:lnTo>
                <a:lnTo>
                  <a:pt x="180" y="104"/>
                </a:lnTo>
                <a:lnTo>
                  <a:pt x="180" y="108"/>
                </a:lnTo>
                <a:lnTo>
                  <a:pt x="178" y="110"/>
                </a:lnTo>
                <a:lnTo>
                  <a:pt x="176" y="112"/>
                </a:lnTo>
                <a:lnTo>
                  <a:pt x="172" y="112"/>
                </a:lnTo>
                <a:lnTo>
                  <a:pt x="152" y="112"/>
                </a:lnTo>
                <a:lnTo>
                  <a:pt x="152" y="112"/>
                </a:lnTo>
                <a:lnTo>
                  <a:pt x="148" y="112"/>
                </a:lnTo>
                <a:lnTo>
                  <a:pt x="146" y="110"/>
                </a:lnTo>
                <a:lnTo>
                  <a:pt x="144" y="108"/>
                </a:lnTo>
                <a:lnTo>
                  <a:pt x="144" y="104"/>
                </a:lnTo>
                <a:lnTo>
                  <a:pt x="144" y="104"/>
                </a:lnTo>
                <a:close/>
                <a:moveTo>
                  <a:pt x="152" y="164"/>
                </a:moveTo>
                <a:lnTo>
                  <a:pt x="172" y="164"/>
                </a:lnTo>
                <a:lnTo>
                  <a:pt x="172" y="164"/>
                </a:lnTo>
                <a:lnTo>
                  <a:pt x="176" y="162"/>
                </a:lnTo>
                <a:lnTo>
                  <a:pt x="178" y="162"/>
                </a:lnTo>
                <a:lnTo>
                  <a:pt x="180" y="158"/>
                </a:lnTo>
                <a:lnTo>
                  <a:pt x="180" y="156"/>
                </a:lnTo>
                <a:lnTo>
                  <a:pt x="180" y="134"/>
                </a:lnTo>
                <a:lnTo>
                  <a:pt x="180" y="134"/>
                </a:lnTo>
                <a:lnTo>
                  <a:pt x="180" y="130"/>
                </a:lnTo>
                <a:lnTo>
                  <a:pt x="178" y="128"/>
                </a:lnTo>
                <a:lnTo>
                  <a:pt x="176" y="126"/>
                </a:lnTo>
                <a:lnTo>
                  <a:pt x="172" y="126"/>
                </a:lnTo>
                <a:lnTo>
                  <a:pt x="152" y="126"/>
                </a:lnTo>
                <a:lnTo>
                  <a:pt x="152" y="126"/>
                </a:lnTo>
                <a:lnTo>
                  <a:pt x="148" y="126"/>
                </a:lnTo>
                <a:lnTo>
                  <a:pt x="146" y="128"/>
                </a:lnTo>
                <a:lnTo>
                  <a:pt x="144" y="130"/>
                </a:lnTo>
                <a:lnTo>
                  <a:pt x="144" y="134"/>
                </a:lnTo>
                <a:lnTo>
                  <a:pt x="144" y="156"/>
                </a:lnTo>
                <a:lnTo>
                  <a:pt x="144" y="156"/>
                </a:lnTo>
                <a:lnTo>
                  <a:pt x="144" y="158"/>
                </a:lnTo>
                <a:lnTo>
                  <a:pt x="146" y="162"/>
                </a:lnTo>
                <a:lnTo>
                  <a:pt x="148" y="162"/>
                </a:lnTo>
                <a:lnTo>
                  <a:pt x="152" y="164"/>
                </a:lnTo>
                <a:lnTo>
                  <a:pt x="152" y="164"/>
                </a:lnTo>
                <a:close/>
                <a:moveTo>
                  <a:pt x="224" y="28"/>
                </a:moveTo>
                <a:lnTo>
                  <a:pt x="224" y="352"/>
                </a:lnTo>
                <a:lnTo>
                  <a:pt x="224" y="352"/>
                </a:lnTo>
                <a:lnTo>
                  <a:pt x="222" y="364"/>
                </a:lnTo>
                <a:lnTo>
                  <a:pt x="216" y="372"/>
                </a:lnTo>
                <a:lnTo>
                  <a:pt x="208" y="378"/>
                </a:lnTo>
                <a:lnTo>
                  <a:pt x="196" y="380"/>
                </a:lnTo>
                <a:lnTo>
                  <a:pt x="28" y="380"/>
                </a:lnTo>
                <a:lnTo>
                  <a:pt x="28" y="380"/>
                </a:lnTo>
                <a:lnTo>
                  <a:pt x="16" y="378"/>
                </a:lnTo>
                <a:lnTo>
                  <a:pt x="8" y="372"/>
                </a:lnTo>
                <a:lnTo>
                  <a:pt x="2" y="364"/>
                </a:lnTo>
                <a:lnTo>
                  <a:pt x="0" y="352"/>
                </a:lnTo>
                <a:lnTo>
                  <a:pt x="0" y="28"/>
                </a:lnTo>
                <a:lnTo>
                  <a:pt x="0" y="28"/>
                </a:lnTo>
                <a:lnTo>
                  <a:pt x="2" y="16"/>
                </a:lnTo>
                <a:lnTo>
                  <a:pt x="8" y="8"/>
                </a:lnTo>
                <a:lnTo>
                  <a:pt x="16" y="2"/>
                </a:lnTo>
                <a:lnTo>
                  <a:pt x="28" y="0"/>
                </a:lnTo>
                <a:lnTo>
                  <a:pt x="196" y="0"/>
                </a:lnTo>
                <a:lnTo>
                  <a:pt x="196" y="0"/>
                </a:lnTo>
                <a:lnTo>
                  <a:pt x="208" y="2"/>
                </a:lnTo>
                <a:lnTo>
                  <a:pt x="216" y="8"/>
                </a:lnTo>
                <a:lnTo>
                  <a:pt x="222" y="16"/>
                </a:lnTo>
                <a:lnTo>
                  <a:pt x="224" y="28"/>
                </a:lnTo>
                <a:lnTo>
                  <a:pt x="224" y="28"/>
                </a:lnTo>
                <a:close/>
                <a:moveTo>
                  <a:pt x="86" y="34"/>
                </a:moveTo>
                <a:lnTo>
                  <a:pt x="86" y="34"/>
                </a:lnTo>
                <a:lnTo>
                  <a:pt x="86" y="38"/>
                </a:lnTo>
                <a:lnTo>
                  <a:pt x="88" y="40"/>
                </a:lnTo>
                <a:lnTo>
                  <a:pt x="90" y="42"/>
                </a:lnTo>
                <a:lnTo>
                  <a:pt x="94" y="42"/>
                </a:lnTo>
                <a:lnTo>
                  <a:pt x="130" y="42"/>
                </a:lnTo>
                <a:lnTo>
                  <a:pt x="130" y="42"/>
                </a:lnTo>
                <a:lnTo>
                  <a:pt x="134" y="42"/>
                </a:lnTo>
                <a:lnTo>
                  <a:pt x="136" y="40"/>
                </a:lnTo>
                <a:lnTo>
                  <a:pt x="138" y="38"/>
                </a:lnTo>
                <a:lnTo>
                  <a:pt x="138" y="34"/>
                </a:lnTo>
                <a:lnTo>
                  <a:pt x="138" y="34"/>
                </a:lnTo>
                <a:lnTo>
                  <a:pt x="138" y="32"/>
                </a:lnTo>
                <a:lnTo>
                  <a:pt x="136" y="28"/>
                </a:lnTo>
                <a:lnTo>
                  <a:pt x="134" y="28"/>
                </a:lnTo>
                <a:lnTo>
                  <a:pt x="130" y="26"/>
                </a:lnTo>
                <a:lnTo>
                  <a:pt x="94" y="26"/>
                </a:lnTo>
                <a:lnTo>
                  <a:pt x="94" y="26"/>
                </a:lnTo>
                <a:lnTo>
                  <a:pt x="90" y="28"/>
                </a:lnTo>
                <a:lnTo>
                  <a:pt x="88" y="28"/>
                </a:lnTo>
                <a:lnTo>
                  <a:pt x="86" y="32"/>
                </a:lnTo>
                <a:lnTo>
                  <a:pt x="86" y="34"/>
                </a:lnTo>
                <a:lnTo>
                  <a:pt x="86" y="34"/>
                </a:lnTo>
                <a:close/>
                <a:moveTo>
                  <a:pt x="130" y="344"/>
                </a:moveTo>
                <a:lnTo>
                  <a:pt x="130" y="344"/>
                </a:lnTo>
                <a:lnTo>
                  <a:pt x="130" y="336"/>
                </a:lnTo>
                <a:lnTo>
                  <a:pt x="126" y="330"/>
                </a:lnTo>
                <a:lnTo>
                  <a:pt x="120" y="326"/>
                </a:lnTo>
                <a:lnTo>
                  <a:pt x="112" y="324"/>
                </a:lnTo>
                <a:lnTo>
                  <a:pt x="112" y="324"/>
                </a:lnTo>
                <a:lnTo>
                  <a:pt x="104" y="326"/>
                </a:lnTo>
                <a:lnTo>
                  <a:pt x="98" y="330"/>
                </a:lnTo>
                <a:lnTo>
                  <a:pt x="94" y="336"/>
                </a:lnTo>
                <a:lnTo>
                  <a:pt x="94" y="344"/>
                </a:lnTo>
                <a:lnTo>
                  <a:pt x="94" y="344"/>
                </a:lnTo>
                <a:lnTo>
                  <a:pt x="94" y="350"/>
                </a:lnTo>
                <a:lnTo>
                  <a:pt x="98" y="356"/>
                </a:lnTo>
                <a:lnTo>
                  <a:pt x="104" y="360"/>
                </a:lnTo>
                <a:lnTo>
                  <a:pt x="112" y="362"/>
                </a:lnTo>
                <a:lnTo>
                  <a:pt x="112" y="362"/>
                </a:lnTo>
                <a:lnTo>
                  <a:pt x="120" y="360"/>
                </a:lnTo>
                <a:lnTo>
                  <a:pt x="126" y="356"/>
                </a:lnTo>
                <a:lnTo>
                  <a:pt x="130" y="350"/>
                </a:lnTo>
                <a:lnTo>
                  <a:pt x="130" y="344"/>
                </a:lnTo>
                <a:lnTo>
                  <a:pt x="130" y="344"/>
                </a:lnTo>
                <a:close/>
                <a:moveTo>
                  <a:pt x="196" y="60"/>
                </a:moveTo>
                <a:lnTo>
                  <a:pt x="28" y="60"/>
                </a:lnTo>
                <a:lnTo>
                  <a:pt x="28" y="308"/>
                </a:lnTo>
                <a:lnTo>
                  <a:pt x="196" y="308"/>
                </a:lnTo>
                <a:lnTo>
                  <a:pt x="196" y="60"/>
                </a:lnTo>
                <a:close/>
                <a:moveTo>
                  <a:pt x="102" y="112"/>
                </a:moveTo>
                <a:lnTo>
                  <a:pt x="122" y="112"/>
                </a:lnTo>
                <a:lnTo>
                  <a:pt x="122" y="112"/>
                </a:lnTo>
                <a:lnTo>
                  <a:pt x="126" y="112"/>
                </a:lnTo>
                <a:lnTo>
                  <a:pt x="128" y="110"/>
                </a:lnTo>
                <a:lnTo>
                  <a:pt x="130" y="108"/>
                </a:lnTo>
                <a:lnTo>
                  <a:pt x="130" y="104"/>
                </a:lnTo>
                <a:lnTo>
                  <a:pt x="130" y="82"/>
                </a:lnTo>
                <a:lnTo>
                  <a:pt x="130" y="82"/>
                </a:lnTo>
                <a:lnTo>
                  <a:pt x="130" y="80"/>
                </a:lnTo>
                <a:lnTo>
                  <a:pt x="128" y="78"/>
                </a:lnTo>
                <a:lnTo>
                  <a:pt x="126" y="76"/>
                </a:lnTo>
                <a:lnTo>
                  <a:pt x="122" y="74"/>
                </a:lnTo>
                <a:lnTo>
                  <a:pt x="102" y="74"/>
                </a:lnTo>
                <a:lnTo>
                  <a:pt x="102" y="74"/>
                </a:lnTo>
                <a:lnTo>
                  <a:pt x="98" y="76"/>
                </a:lnTo>
                <a:lnTo>
                  <a:pt x="96" y="78"/>
                </a:lnTo>
                <a:lnTo>
                  <a:pt x="94" y="80"/>
                </a:lnTo>
                <a:lnTo>
                  <a:pt x="94" y="82"/>
                </a:lnTo>
                <a:lnTo>
                  <a:pt x="94" y="104"/>
                </a:lnTo>
                <a:lnTo>
                  <a:pt x="94" y="104"/>
                </a:lnTo>
                <a:lnTo>
                  <a:pt x="94" y="108"/>
                </a:lnTo>
                <a:lnTo>
                  <a:pt x="96" y="110"/>
                </a:lnTo>
                <a:lnTo>
                  <a:pt x="98" y="112"/>
                </a:lnTo>
                <a:lnTo>
                  <a:pt x="102" y="112"/>
                </a:lnTo>
                <a:lnTo>
                  <a:pt x="102" y="112"/>
                </a:lnTo>
                <a:close/>
                <a:moveTo>
                  <a:pt x="52" y="228"/>
                </a:moveTo>
                <a:lnTo>
                  <a:pt x="130" y="228"/>
                </a:lnTo>
                <a:lnTo>
                  <a:pt x="130" y="228"/>
                </a:lnTo>
                <a:lnTo>
                  <a:pt x="134" y="228"/>
                </a:lnTo>
                <a:lnTo>
                  <a:pt x="136" y="226"/>
                </a:lnTo>
                <a:lnTo>
                  <a:pt x="138" y="224"/>
                </a:lnTo>
                <a:lnTo>
                  <a:pt x="138" y="220"/>
                </a:lnTo>
                <a:lnTo>
                  <a:pt x="138" y="220"/>
                </a:lnTo>
                <a:lnTo>
                  <a:pt x="138" y="218"/>
                </a:lnTo>
                <a:lnTo>
                  <a:pt x="136" y="216"/>
                </a:lnTo>
                <a:lnTo>
                  <a:pt x="134" y="214"/>
                </a:lnTo>
                <a:lnTo>
                  <a:pt x="130" y="212"/>
                </a:lnTo>
                <a:lnTo>
                  <a:pt x="52" y="212"/>
                </a:lnTo>
                <a:lnTo>
                  <a:pt x="52" y="212"/>
                </a:lnTo>
                <a:lnTo>
                  <a:pt x="48" y="214"/>
                </a:lnTo>
                <a:lnTo>
                  <a:pt x="46" y="216"/>
                </a:lnTo>
                <a:lnTo>
                  <a:pt x="44" y="218"/>
                </a:lnTo>
                <a:lnTo>
                  <a:pt x="44" y="220"/>
                </a:lnTo>
                <a:lnTo>
                  <a:pt x="44" y="220"/>
                </a:lnTo>
                <a:lnTo>
                  <a:pt x="44" y="224"/>
                </a:lnTo>
                <a:lnTo>
                  <a:pt x="46" y="226"/>
                </a:lnTo>
                <a:lnTo>
                  <a:pt x="48" y="228"/>
                </a:lnTo>
                <a:lnTo>
                  <a:pt x="52" y="228"/>
                </a:lnTo>
                <a:lnTo>
                  <a:pt x="52" y="228"/>
                </a:lnTo>
                <a:close/>
                <a:moveTo>
                  <a:pt x="52" y="258"/>
                </a:moveTo>
                <a:lnTo>
                  <a:pt x="172" y="258"/>
                </a:lnTo>
                <a:lnTo>
                  <a:pt x="172" y="258"/>
                </a:lnTo>
                <a:lnTo>
                  <a:pt x="176" y="258"/>
                </a:lnTo>
                <a:lnTo>
                  <a:pt x="178" y="256"/>
                </a:lnTo>
                <a:lnTo>
                  <a:pt x="180" y="254"/>
                </a:lnTo>
                <a:lnTo>
                  <a:pt x="180" y="250"/>
                </a:lnTo>
                <a:lnTo>
                  <a:pt x="180" y="250"/>
                </a:lnTo>
                <a:lnTo>
                  <a:pt x="180" y="248"/>
                </a:lnTo>
                <a:lnTo>
                  <a:pt x="178" y="246"/>
                </a:lnTo>
                <a:lnTo>
                  <a:pt x="176" y="244"/>
                </a:lnTo>
                <a:lnTo>
                  <a:pt x="172" y="242"/>
                </a:lnTo>
                <a:lnTo>
                  <a:pt x="52" y="242"/>
                </a:lnTo>
                <a:lnTo>
                  <a:pt x="52" y="242"/>
                </a:lnTo>
                <a:lnTo>
                  <a:pt x="48" y="244"/>
                </a:lnTo>
                <a:lnTo>
                  <a:pt x="46" y="246"/>
                </a:lnTo>
                <a:lnTo>
                  <a:pt x="44" y="248"/>
                </a:lnTo>
                <a:lnTo>
                  <a:pt x="44" y="250"/>
                </a:lnTo>
                <a:lnTo>
                  <a:pt x="44" y="250"/>
                </a:lnTo>
                <a:lnTo>
                  <a:pt x="44" y="254"/>
                </a:lnTo>
                <a:lnTo>
                  <a:pt x="46" y="256"/>
                </a:lnTo>
                <a:lnTo>
                  <a:pt x="48" y="258"/>
                </a:lnTo>
                <a:lnTo>
                  <a:pt x="52" y="258"/>
                </a:lnTo>
                <a:lnTo>
                  <a:pt x="52" y="258"/>
                </a:lnTo>
                <a:close/>
                <a:moveTo>
                  <a:pt x="52" y="288"/>
                </a:moveTo>
                <a:lnTo>
                  <a:pt x="152" y="288"/>
                </a:lnTo>
                <a:lnTo>
                  <a:pt x="152" y="288"/>
                </a:lnTo>
                <a:lnTo>
                  <a:pt x="154" y="286"/>
                </a:lnTo>
                <a:lnTo>
                  <a:pt x="156" y="286"/>
                </a:lnTo>
                <a:lnTo>
                  <a:pt x="158" y="282"/>
                </a:lnTo>
                <a:lnTo>
                  <a:pt x="160" y="280"/>
                </a:lnTo>
                <a:lnTo>
                  <a:pt x="160" y="280"/>
                </a:lnTo>
                <a:lnTo>
                  <a:pt x="158" y="276"/>
                </a:lnTo>
                <a:lnTo>
                  <a:pt x="156" y="274"/>
                </a:lnTo>
                <a:lnTo>
                  <a:pt x="154" y="272"/>
                </a:lnTo>
                <a:lnTo>
                  <a:pt x="152" y="272"/>
                </a:lnTo>
                <a:lnTo>
                  <a:pt x="52" y="272"/>
                </a:lnTo>
                <a:lnTo>
                  <a:pt x="52" y="272"/>
                </a:lnTo>
                <a:lnTo>
                  <a:pt x="48" y="272"/>
                </a:lnTo>
                <a:lnTo>
                  <a:pt x="46" y="274"/>
                </a:lnTo>
                <a:lnTo>
                  <a:pt x="44" y="276"/>
                </a:lnTo>
                <a:lnTo>
                  <a:pt x="44" y="280"/>
                </a:lnTo>
                <a:lnTo>
                  <a:pt x="44" y="280"/>
                </a:lnTo>
                <a:lnTo>
                  <a:pt x="44" y="282"/>
                </a:lnTo>
                <a:lnTo>
                  <a:pt x="46" y="286"/>
                </a:lnTo>
                <a:lnTo>
                  <a:pt x="48" y="286"/>
                </a:lnTo>
                <a:lnTo>
                  <a:pt x="52" y="288"/>
                </a:lnTo>
                <a:lnTo>
                  <a:pt x="52" y="288"/>
                </a:lnTo>
                <a:close/>
                <a:moveTo>
                  <a:pt x="52" y="164"/>
                </a:moveTo>
                <a:lnTo>
                  <a:pt x="72" y="164"/>
                </a:lnTo>
                <a:lnTo>
                  <a:pt x="72" y="164"/>
                </a:lnTo>
                <a:lnTo>
                  <a:pt x="76" y="162"/>
                </a:lnTo>
                <a:lnTo>
                  <a:pt x="78" y="162"/>
                </a:lnTo>
                <a:lnTo>
                  <a:pt x="80" y="158"/>
                </a:lnTo>
                <a:lnTo>
                  <a:pt x="80" y="156"/>
                </a:lnTo>
                <a:lnTo>
                  <a:pt x="80" y="134"/>
                </a:lnTo>
                <a:lnTo>
                  <a:pt x="80" y="134"/>
                </a:lnTo>
                <a:lnTo>
                  <a:pt x="80" y="130"/>
                </a:lnTo>
                <a:lnTo>
                  <a:pt x="78" y="128"/>
                </a:lnTo>
                <a:lnTo>
                  <a:pt x="76" y="126"/>
                </a:lnTo>
                <a:lnTo>
                  <a:pt x="72" y="126"/>
                </a:lnTo>
                <a:lnTo>
                  <a:pt x="52" y="126"/>
                </a:lnTo>
                <a:lnTo>
                  <a:pt x="52" y="126"/>
                </a:lnTo>
                <a:lnTo>
                  <a:pt x="48" y="126"/>
                </a:lnTo>
                <a:lnTo>
                  <a:pt x="46" y="128"/>
                </a:lnTo>
                <a:lnTo>
                  <a:pt x="44" y="130"/>
                </a:lnTo>
                <a:lnTo>
                  <a:pt x="44" y="134"/>
                </a:lnTo>
                <a:lnTo>
                  <a:pt x="44" y="156"/>
                </a:lnTo>
                <a:lnTo>
                  <a:pt x="44" y="156"/>
                </a:lnTo>
                <a:lnTo>
                  <a:pt x="44" y="158"/>
                </a:lnTo>
                <a:lnTo>
                  <a:pt x="46" y="162"/>
                </a:lnTo>
                <a:lnTo>
                  <a:pt x="48" y="162"/>
                </a:lnTo>
                <a:lnTo>
                  <a:pt x="52" y="164"/>
                </a:lnTo>
                <a:lnTo>
                  <a:pt x="52" y="164"/>
                </a:lnTo>
                <a:close/>
                <a:moveTo>
                  <a:pt x="102" y="164"/>
                </a:moveTo>
                <a:lnTo>
                  <a:pt x="122" y="164"/>
                </a:lnTo>
                <a:lnTo>
                  <a:pt x="122" y="164"/>
                </a:lnTo>
                <a:lnTo>
                  <a:pt x="126" y="162"/>
                </a:lnTo>
                <a:lnTo>
                  <a:pt x="128" y="162"/>
                </a:lnTo>
                <a:lnTo>
                  <a:pt x="130" y="158"/>
                </a:lnTo>
                <a:lnTo>
                  <a:pt x="130" y="156"/>
                </a:lnTo>
                <a:lnTo>
                  <a:pt x="130" y="134"/>
                </a:lnTo>
                <a:lnTo>
                  <a:pt x="130" y="134"/>
                </a:lnTo>
                <a:lnTo>
                  <a:pt x="130" y="130"/>
                </a:lnTo>
                <a:lnTo>
                  <a:pt x="128" y="128"/>
                </a:lnTo>
                <a:lnTo>
                  <a:pt x="126" y="126"/>
                </a:lnTo>
                <a:lnTo>
                  <a:pt x="122" y="126"/>
                </a:lnTo>
                <a:lnTo>
                  <a:pt x="102" y="126"/>
                </a:lnTo>
                <a:lnTo>
                  <a:pt x="102" y="126"/>
                </a:lnTo>
                <a:lnTo>
                  <a:pt x="98" y="126"/>
                </a:lnTo>
                <a:lnTo>
                  <a:pt x="96" y="128"/>
                </a:lnTo>
                <a:lnTo>
                  <a:pt x="94" y="130"/>
                </a:lnTo>
                <a:lnTo>
                  <a:pt x="94" y="134"/>
                </a:lnTo>
                <a:lnTo>
                  <a:pt x="94" y="156"/>
                </a:lnTo>
                <a:lnTo>
                  <a:pt x="94" y="156"/>
                </a:lnTo>
                <a:lnTo>
                  <a:pt x="94" y="158"/>
                </a:lnTo>
                <a:lnTo>
                  <a:pt x="96" y="162"/>
                </a:lnTo>
                <a:lnTo>
                  <a:pt x="98" y="162"/>
                </a:lnTo>
                <a:lnTo>
                  <a:pt x="102" y="164"/>
                </a:lnTo>
                <a:lnTo>
                  <a:pt x="102" y="164"/>
                </a:lnTo>
                <a:close/>
                <a:moveTo>
                  <a:pt x="52" y="112"/>
                </a:moveTo>
                <a:lnTo>
                  <a:pt x="72" y="112"/>
                </a:lnTo>
                <a:lnTo>
                  <a:pt x="72" y="112"/>
                </a:lnTo>
                <a:lnTo>
                  <a:pt x="76" y="112"/>
                </a:lnTo>
                <a:lnTo>
                  <a:pt x="78" y="110"/>
                </a:lnTo>
                <a:lnTo>
                  <a:pt x="80" y="108"/>
                </a:lnTo>
                <a:lnTo>
                  <a:pt x="80" y="104"/>
                </a:lnTo>
                <a:lnTo>
                  <a:pt x="80" y="82"/>
                </a:lnTo>
                <a:lnTo>
                  <a:pt x="80" y="82"/>
                </a:lnTo>
                <a:lnTo>
                  <a:pt x="80" y="80"/>
                </a:lnTo>
                <a:lnTo>
                  <a:pt x="78" y="78"/>
                </a:lnTo>
                <a:lnTo>
                  <a:pt x="76" y="76"/>
                </a:lnTo>
                <a:lnTo>
                  <a:pt x="72" y="74"/>
                </a:lnTo>
                <a:lnTo>
                  <a:pt x="52" y="74"/>
                </a:lnTo>
                <a:lnTo>
                  <a:pt x="52" y="74"/>
                </a:lnTo>
                <a:lnTo>
                  <a:pt x="48" y="76"/>
                </a:lnTo>
                <a:lnTo>
                  <a:pt x="46" y="78"/>
                </a:lnTo>
                <a:lnTo>
                  <a:pt x="44" y="80"/>
                </a:lnTo>
                <a:lnTo>
                  <a:pt x="44" y="82"/>
                </a:lnTo>
                <a:lnTo>
                  <a:pt x="44" y="104"/>
                </a:lnTo>
                <a:lnTo>
                  <a:pt x="44" y="104"/>
                </a:lnTo>
                <a:lnTo>
                  <a:pt x="44" y="108"/>
                </a:lnTo>
                <a:lnTo>
                  <a:pt x="46" y="110"/>
                </a:lnTo>
                <a:lnTo>
                  <a:pt x="48" y="112"/>
                </a:lnTo>
                <a:lnTo>
                  <a:pt x="52" y="112"/>
                </a:lnTo>
                <a:lnTo>
                  <a:pt x="52" y="112"/>
                </a:lnTo>
                <a:close/>
              </a:path>
            </a:pathLst>
          </a:custGeom>
          <a:solidFill>
            <a:schemeClr val="accent1"/>
          </a:solidFill>
          <a:ln>
            <a:noFill/>
          </a:ln>
        </p:spPr>
        <p:txBody>
          <a:bodyPr spcFirstLastPara="1" wrap="square" lIns="78175" tIns="39075" rIns="78175" bIns="390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Pts val="1538"/>
              <a:buFont typeface="Arial"/>
              <a:buNone/>
              <a:tabLst/>
              <a:defRPr/>
            </a:pPr>
            <a:endParaRPr kumimoji="0" sz="1538" b="0" i="0" u="none" strike="noStrike" kern="0" cap="none" spc="0" normalizeH="0" baseline="0" noProof="0">
              <a:ln>
                <a:noFill/>
              </a:ln>
              <a:solidFill>
                <a:srgbClr val="003366"/>
              </a:solidFill>
              <a:effectLst/>
              <a:uLnTx/>
              <a:uFillTx/>
              <a:latin typeface="Calibri"/>
              <a:ea typeface="Calibri"/>
              <a:cs typeface="Calibri"/>
              <a:sym typeface="Calibri"/>
            </a:endParaRPr>
          </a:p>
        </p:txBody>
      </p:sp>
      <p:sp>
        <p:nvSpPr>
          <p:cNvPr id="490" name="Google Shape;438;g2dbb130a2d8_0_906">
            <a:extLst>
              <a:ext uri="{FF2B5EF4-FFF2-40B4-BE49-F238E27FC236}">
                <a16:creationId xmlns:a16="http://schemas.microsoft.com/office/drawing/2014/main" id="{FD546E56-F110-F4BC-3BB9-444D7F0A5077}"/>
              </a:ext>
            </a:extLst>
          </p:cNvPr>
          <p:cNvSpPr/>
          <p:nvPr/>
        </p:nvSpPr>
        <p:spPr>
          <a:xfrm>
            <a:off x="5611409" y="2949264"/>
            <a:ext cx="1048800" cy="276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100" b="1" i="0" u="none" strike="noStrike" kern="0" cap="none" spc="0" normalizeH="0" baseline="0" noProof="0">
                <a:ln>
                  <a:noFill/>
                </a:ln>
                <a:solidFill>
                  <a:srgbClr val="002C6C"/>
                </a:solidFill>
                <a:effectLst/>
                <a:uLnTx/>
                <a:uFillTx/>
                <a:latin typeface="Roboto"/>
                <a:ea typeface="Roboto"/>
                <a:cs typeface="Roboto"/>
                <a:sym typeface="Roboto"/>
              </a:rPr>
              <a:t>P2P</a:t>
            </a:r>
            <a:endParaRPr kumimoji="0" sz="1100" b="1" i="0" u="none" strike="noStrike" kern="0" cap="none" spc="0" normalizeH="0" baseline="0" noProof="0">
              <a:ln>
                <a:noFill/>
              </a:ln>
              <a:solidFill>
                <a:srgbClr val="002C6C"/>
              </a:solidFill>
              <a:effectLst/>
              <a:uLnTx/>
              <a:uFillTx/>
              <a:latin typeface="Roboto"/>
              <a:ea typeface="Roboto"/>
              <a:cs typeface="Roboto"/>
              <a:sym typeface="Roboto"/>
            </a:endParaRPr>
          </a:p>
        </p:txBody>
      </p:sp>
      <p:sp>
        <p:nvSpPr>
          <p:cNvPr id="529" name="Google Shape;426;g2dbb130a2d8_0_906">
            <a:extLst>
              <a:ext uri="{FF2B5EF4-FFF2-40B4-BE49-F238E27FC236}">
                <a16:creationId xmlns:a16="http://schemas.microsoft.com/office/drawing/2014/main" id="{E55C5C2C-9A31-93B1-E0F5-2C9F3AAA8F0C}"/>
              </a:ext>
            </a:extLst>
          </p:cNvPr>
          <p:cNvSpPr/>
          <p:nvPr/>
        </p:nvSpPr>
        <p:spPr>
          <a:xfrm>
            <a:off x="7135550" y="4701017"/>
            <a:ext cx="1631400" cy="1086641"/>
          </a:xfrm>
          <a:prstGeom prst="roundRect">
            <a:avLst>
              <a:gd name="adj" fmla="val 16667"/>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0" name="Google Shape;427;g2dbb130a2d8_0_906">
            <a:extLst>
              <a:ext uri="{FF2B5EF4-FFF2-40B4-BE49-F238E27FC236}">
                <a16:creationId xmlns:a16="http://schemas.microsoft.com/office/drawing/2014/main" id="{3EA4CDCA-A437-A5EC-076D-D6E5DBD7101A}"/>
              </a:ext>
            </a:extLst>
          </p:cNvPr>
          <p:cNvSpPr/>
          <p:nvPr/>
        </p:nvSpPr>
        <p:spPr>
          <a:xfrm>
            <a:off x="7247125" y="4900877"/>
            <a:ext cx="1390800" cy="762300"/>
          </a:xfrm>
          <a:prstGeom prst="roundRect">
            <a:avLst>
              <a:gd name="adj" fmla="val 16667"/>
            </a:avLst>
          </a:prstGeom>
          <a:solidFill>
            <a:schemeClr val="lt2"/>
          </a:solidFill>
          <a:ln w="9525" cap="flat" cmpd="sng">
            <a:solidFill>
              <a:schemeClr val="lt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1" name="Google Shape;429;g2dbb130a2d8_0_906">
            <a:extLst>
              <a:ext uri="{FF2B5EF4-FFF2-40B4-BE49-F238E27FC236}">
                <a16:creationId xmlns:a16="http://schemas.microsoft.com/office/drawing/2014/main" id="{9312F603-5C10-584A-E9E7-524D1545A1C9}"/>
              </a:ext>
            </a:extLst>
          </p:cNvPr>
          <p:cNvSpPr/>
          <p:nvPr/>
        </p:nvSpPr>
        <p:spPr>
          <a:xfrm>
            <a:off x="8071292" y="5281455"/>
            <a:ext cx="368200" cy="276900"/>
          </a:xfrm>
          <a:custGeom>
            <a:avLst/>
            <a:gdLst/>
            <a:ahLst/>
            <a:cxnLst/>
            <a:rect l="l" t="t" r="r" b="b"/>
            <a:pathLst>
              <a:path w="360" h="278" extrusionOk="0">
                <a:moveTo>
                  <a:pt x="360" y="256"/>
                </a:moveTo>
                <a:lnTo>
                  <a:pt x="360" y="256"/>
                </a:lnTo>
                <a:lnTo>
                  <a:pt x="360" y="252"/>
                </a:lnTo>
                <a:lnTo>
                  <a:pt x="360" y="252"/>
                </a:lnTo>
                <a:lnTo>
                  <a:pt x="358" y="252"/>
                </a:lnTo>
                <a:lnTo>
                  <a:pt x="358" y="252"/>
                </a:lnTo>
                <a:lnTo>
                  <a:pt x="358" y="250"/>
                </a:lnTo>
                <a:lnTo>
                  <a:pt x="318" y="200"/>
                </a:lnTo>
                <a:lnTo>
                  <a:pt x="318" y="200"/>
                </a:lnTo>
                <a:lnTo>
                  <a:pt x="314" y="198"/>
                </a:lnTo>
                <a:lnTo>
                  <a:pt x="310" y="196"/>
                </a:lnTo>
                <a:lnTo>
                  <a:pt x="50" y="196"/>
                </a:lnTo>
                <a:lnTo>
                  <a:pt x="50" y="196"/>
                </a:lnTo>
                <a:lnTo>
                  <a:pt x="46" y="198"/>
                </a:lnTo>
                <a:lnTo>
                  <a:pt x="42" y="200"/>
                </a:lnTo>
                <a:lnTo>
                  <a:pt x="2" y="250"/>
                </a:lnTo>
                <a:lnTo>
                  <a:pt x="2" y="250"/>
                </a:lnTo>
                <a:lnTo>
                  <a:pt x="2" y="252"/>
                </a:lnTo>
                <a:lnTo>
                  <a:pt x="2" y="252"/>
                </a:lnTo>
                <a:lnTo>
                  <a:pt x="0" y="252"/>
                </a:lnTo>
                <a:lnTo>
                  <a:pt x="0" y="252"/>
                </a:lnTo>
                <a:lnTo>
                  <a:pt x="0" y="256"/>
                </a:lnTo>
                <a:lnTo>
                  <a:pt x="0" y="256"/>
                </a:lnTo>
                <a:lnTo>
                  <a:pt x="0" y="256"/>
                </a:lnTo>
                <a:lnTo>
                  <a:pt x="0" y="268"/>
                </a:lnTo>
                <a:lnTo>
                  <a:pt x="0" y="268"/>
                </a:lnTo>
                <a:lnTo>
                  <a:pt x="0" y="272"/>
                </a:lnTo>
                <a:lnTo>
                  <a:pt x="4" y="276"/>
                </a:lnTo>
                <a:lnTo>
                  <a:pt x="6" y="278"/>
                </a:lnTo>
                <a:lnTo>
                  <a:pt x="10" y="278"/>
                </a:lnTo>
                <a:lnTo>
                  <a:pt x="350" y="278"/>
                </a:lnTo>
                <a:lnTo>
                  <a:pt x="350" y="278"/>
                </a:lnTo>
                <a:lnTo>
                  <a:pt x="354" y="278"/>
                </a:lnTo>
                <a:lnTo>
                  <a:pt x="356" y="276"/>
                </a:lnTo>
                <a:lnTo>
                  <a:pt x="360" y="272"/>
                </a:lnTo>
                <a:lnTo>
                  <a:pt x="360" y="268"/>
                </a:lnTo>
                <a:lnTo>
                  <a:pt x="360" y="256"/>
                </a:lnTo>
                <a:lnTo>
                  <a:pt x="360" y="256"/>
                </a:lnTo>
                <a:lnTo>
                  <a:pt x="360" y="256"/>
                </a:lnTo>
                <a:lnTo>
                  <a:pt x="360" y="256"/>
                </a:lnTo>
                <a:close/>
                <a:moveTo>
                  <a:pt x="134" y="254"/>
                </a:moveTo>
                <a:lnTo>
                  <a:pt x="146" y="234"/>
                </a:lnTo>
                <a:lnTo>
                  <a:pt x="214" y="234"/>
                </a:lnTo>
                <a:lnTo>
                  <a:pt x="226" y="254"/>
                </a:lnTo>
                <a:lnTo>
                  <a:pt x="134" y="254"/>
                </a:lnTo>
                <a:close/>
                <a:moveTo>
                  <a:pt x="338" y="268"/>
                </a:moveTo>
                <a:lnTo>
                  <a:pt x="338" y="268"/>
                </a:lnTo>
                <a:lnTo>
                  <a:pt x="334" y="270"/>
                </a:lnTo>
                <a:lnTo>
                  <a:pt x="332" y="270"/>
                </a:lnTo>
                <a:lnTo>
                  <a:pt x="332" y="270"/>
                </a:lnTo>
                <a:lnTo>
                  <a:pt x="326" y="268"/>
                </a:lnTo>
                <a:lnTo>
                  <a:pt x="326" y="268"/>
                </a:lnTo>
                <a:lnTo>
                  <a:pt x="324" y="262"/>
                </a:lnTo>
                <a:lnTo>
                  <a:pt x="324" y="262"/>
                </a:lnTo>
                <a:lnTo>
                  <a:pt x="324" y="260"/>
                </a:lnTo>
                <a:lnTo>
                  <a:pt x="326" y="256"/>
                </a:lnTo>
                <a:lnTo>
                  <a:pt x="326" y="256"/>
                </a:lnTo>
                <a:lnTo>
                  <a:pt x="328" y="256"/>
                </a:lnTo>
                <a:lnTo>
                  <a:pt x="332" y="254"/>
                </a:lnTo>
                <a:lnTo>
                  <a:pt x="334" y="256"/>
                </a:lnTo>
                <a:lnTo>
                  <a:pt x="338" y="256"/>
                </a:lnTo>
                <a:lnTo>
                  <a:pt x="338" y="256"/>
                </a:lnTo>
                <a:lnTo>
                  <a:pt x="340" y="260"/>
                </a:lnTo>
                <a:lnTo>
                  <a:pt x="340" y="262"/>
                </a:lnTo>
                <a:lnTo>
                  <a:pt x="340" y="262"/>
                </a:lnTo>
                <a:lnTo>
                  <a:pt x="340" y="266"/>
                </a:lnTo>
                <a:lnTo>
                  <a:pt x="338" y="268"/>
                </a:lnTo>
                <a:lnTo>
                  <a:pt x="338" y="268"/>
                </a:lnTo>
                <a:close/>
                <a:moveTo>
                  <a:pt x="54" y="184"/>
                </a:moveTo>
                <a:lnTo>
                  <a:pt x="306" y="184"/>
                </a:lnTo>
                <a:lnTo>
                  <a:pt x="306" y="184"/>
                </a:lnTo>
                <a:lnTo>
                  <a:pt x="310" y="184"/>
                </a:lnTo>
                <a:lnTo>
                  <a:pt x="314" y="182"/>
                </a:lnTo>
                <a:lnTo>
                  <a:pt x="318" y="178"/>
                </a:lnTo>
                <a:lnTo>
                  <a:pt x="318" y="172"/>
                </a:lnTo>
                <a:lnTo>
                  <a:pt x="318" y="12"/>
                </a:lnTo>
                <a:lnTo>
                  <a:pt x="318" y="12"/>
                </a:lnTo>
                <a:lnTo>
                  <a:pt x="318" y="6"/>
                </a:lnTo>
                <a:lnTo>
                  <a:pt x="314" y="2"/>
                </a:lnTo>
                <a:lnTo>
                  <a:pt x="310" y="0"/>
                </a:lnTo>
                <a:lnTo>
                  <a:pt x="306" y="0"/>
                </a:lnTo>
                <a:lnTo>
                  <a:pt x="54" y="0"/>
                </a:lnTo>
                <a:lnTo>
                  <a:pt x="54" y="0"/>
                </a:lnTo>
                <a:lnTo>
                  <a:pt x="50" y="0"/>
                </a:lnTo>
                <a:lnTo>
                  <a:pt x="46" y="2"/>
                </a:lnTo>
                <a:lnTo>
                  <a:pt x="42" y="6"/>
                </a:lnTo>
                <a:lnTo>
                  <a:pt x="42" y="12"/>
                </a:lnTo>
                <a:lnTo>
                  <a:pt x="42" y="172"/>
                </a:lnTo>
                <a:lnTo>
                  <a:pt x="42" y="172"/>
                </a:lnTo>
                <a:lnTo>
                  <a:pt x="42" y="178"/>
                </a:lnTo>
                <a:lnTo>
                  <a:pt x="46" y="182"/>
                </a:lnTo>
                <a:lnTo>
                  <a:pt x="50" y="184"/>
                </a:lnTo>
                <a:lnTo>
                  <a:pt x="54" y="184"/>
                </a:lnTo>
                <a:lnTo>
                  <a:pt x="54" y="184"/>
                </a:lnTo>
                <a:close/>
                <a:moveTo>
                  <a:pt x="66" y="24"/>
                </a:moveTo>
                <a:lnTo>
                  <a:pt x="294" y="24"/>
                </a:lnTo>
                <a:lnTo>
                  <a:pt x="294" y="160"/>
                </a:lnTo>
                <a:lnTo>
                  <a:pt x="66" y="160"/>
                </a:lnTo>
                <a:lnTo>
                  <a:pt x="66" y="24"/>
                </a:lnTo>
                <a:close/>
              </a:path>
            </a:pathLst>
          </a:custGeom>
          <a:solidFill>
            <a:schemeClr val="accent3"/>
          </a:solidFill>
          <a:ln>
            <a:noFill/>
          </a:ln>
        </p:spPr>
        <p:txBody>
          <a:bodyPr spcFirstLastPara="1" wrap="square" lIns="78175" tIns="39075" rIns="78175" bIns="390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Pts val="1538"/>
              <a:buFont typeface="Arial"/>
              <a:buNone/>
              <a:tabLst/>
              <a:defRPr/>
            </a:pPr>
            <a:endParaRPr kumimoji="0" sz="1538" b="0" i="0" u="none" strike="noStrike" kern="0" cap="none" spc="0" normalizeH="0" baseline="0" noProof="0">
              <a:ln>
                <a:noFill/>
              </a:ln>
              <a:solidFill>
                <a:srgbClr val="003366"/>
              </a:solidFill>
              <a:effectLst/>
              <a:uLnTx/>
              <a:uFillTx/>
              <a:latin typeface="Calibri"/>
              <a:ea typeface="Calibri"/>
              <a:cs typeface="Calibri"/>
              <a:sym typeface="Calibri"/>
            </a:endParaRPr>
          </a:p>
        </p:txBody>
      </p:sp>
      <p:sp>
        <p:nvSpPr>
          <p:cNvPr id="533" name="Google Shape;431;g2dbb130a2d8_0_906">
            <a:extLst>
              <a:ext uri="{FF2B5EF4-FFF2-40B4-BE49-F238E27FC236}">
                <a16:creationId xmlns:a16="http://schemas.microsoft.com/office/drawing/2014/main" id="{046F3266-5838-73DB-5D46-F23282171A65}"/>
              </a:ext>
            </a:extLst>
          </p:cNvPr>
          <p:cNvSpPr/>
          <p:nvPr/>
        </p:nvSpPr>
        <p:spPr>
          <a:xfrm>
            <a:off x="7398505" y="4946130"/>
            <a:ext cx="489600" cy="230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1" i="0" u="none" strike="noStrike" kern="0" cap="none" spc="0" normalizeH="0" baseline="0" noProof="0">
                <a:ln>
                  <a:noFill/>
                </a:ln>
                <a:solidFill>
                  <a:srgbClr val="002C6C"/>
                </a:solidFill>
                <a:effectLst/>
                <a:uLnTx/>
                <a:uFillTx/>
                <a:latin typeface="Roboto"/>
                <a:ea typeface="Roboto"/>
                <a:cs typeface="Roboto"/>
                <a:sym typeface="Roboto"/>
              </a:rPr>
              <a:t>9%</a:t>
            </a:r>
            <a:endParaRPr kumimoji="0" sz="1200" b="1" i="0" u="none" strike="noStrike" kern="0" cap="none" spc="0" normalizeH="0" baseline="0" noProof="0">
              <a:ln>
                <a:noFill/>
              </a:ln>
              <a:solidFill>
                <a:srgbClr val="002C6C"/>
              </a:solidFill>
              <a:effectLst/>
              <a:uLnTx/>
              <a:uFillTx/>
              <a:latin typeface="Roboto"/>
              <a:ea typeface="Roboto"/>
              <a:cs typeface="Roboto"/>
              <a:sym typeface="Roboto"/>
            </a:endParaRPr>
          </a:p>
        </p:txBody>
      </p:sp>
      <p:sp>
        <p:nvSpPr>
          <p:cNvPr id="534" name="Google Shape;432;g2dbb130a2d8_0_906">
            <a:extLst>
              <a:ext uri="{FF2B5EF4-FFF2-40B4-BE49-F238E27FC236}">
                <a16:creationId xmlns:a16="http://schemas.microsoft.com/office/drawing/2014/main" id="{CD397F09-7004-2B68-ABDC-E183E6D9F8BB}"/>
              </a:ext>
            </a:extLst>
          </p:cNvPr>
          <p:cNvSpPr/>
          <p:nvPr/>
        </p:nvSpPr>
        <p:spPr>
          <a:xfrm>
            <a:off x="7983292" y="4992317"/>
            <a:ext cx="544200" cy="230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1" i="0" u="none" strike="noStrike" kern="0" cap="none" spc="0" normalizeH="0" baseline="0" noProof="0">
                <a:ln>
                  <a:noFill/>
                </a:ln>
                <a:solidFill>
                  <a:srgbClr val="FF59A1"/>
                </a:solidFill>
                <a:effectLst/>
                <a:uLnTx/>
                <a:uFillTx/>
                <a:latin typeface="Roboto"/>
                <a:ea typeface="Roboto"/>
                <a:cs typeface="Roboto"/>
                <a:sym typeface="Roboto"/>
              </a:rPr>
              <a:t>9%</a:t>
            </a:r>
            <a:endParaRPr kumimoji="0" sz="1200" b="1" i="0" u="none" strike="noStrike" kern="0" cap="none" spc="0" normalizeH="0" baseline="0" noProof="0">
              <a:ln>
                <a:noFill/>
              </a:ln>
              <a:solidFill>
                <a:srgbClr val="FF59A1"/>
              </a:solidFill>
              <a:effectLst/>
              <a:uLnTx/>
              <a:uFillTx/>
              <a:latin typeface="Roboto"/>
              <a:ea typeface="Roboto"/>
              <a:cs typeface="Roboto"/>
              <a:sym typeface="Roboto"/>
            </a:endParaRPr>
          </a:p>
        </p:txBody>
      </p:sp>
      <p:sp>
        <p:nvSpPr>
          <p:cNvPr id="535" name="Google Shape;433;g2dbb130a2d8_0_906">
            <a:extLst>
              <a:ext uri="{FF2B5EF4-FFF2-40B4-BE49-F238E27FC236}">
                <a16:creationId xmlns:a16="http://schemas.microsoft.com/office/drawing/2014/main" id="{35474003-9C53-9CC0-6465-568371387BA7}"/>
              </a:ext>
            </a:extLst>
          </p:cNvPr>
          <p:cNvSpPr/>
          <p:nvPr/>
        </p:nvSpPr>
        <p:spPr>
          <a:xfrm>
            <a:off x="7530092" y="5210780"/>
            <a:ext cx="226425" cy="393750"/>
          </a:xfrm>
          <a:custGeom>
            <a:avLst/>
            <a:gdLst/>
            <a:ahLst/>
            <a:cxnLst/>
            <a:rect l="l" t="t" r="r" b="b"/>
            <a:pathLst>
              <a:path w="224" h="380" extrusionOk="0">
                <a:moveTo>
                  <a:pt x="144" y="104"/>
                </a:moveTo>
                <a:lnTo>
                  <a:pt x="144" y="82"/>
                </a:lnTo>
                <a:lnTo>
                  <a:pt x="144" y="82"/>
                </a:lnTo>
                <a:lnTo>
                  <a:pt x="144" y="80"/>
                </a:lnTo>
                <a:lnTo>
                  <a:pt x="146" y="78"/>
                </a:lnTo>
                <a:lnTo>
                  <a:pt x="148" y="76"/>
                </a:lnTo>
                <a:lnTo>
                  <a:pt x="152" y="74"/>
                </a:lnTo>
                <a:lnTo>
                  <a:pt x="172" y="74"/>
                </a:lnTo>
                <a:lnTo>
                  <a:pt x="172" y="74"/>
                </a:lnTo>
                <a:lnTo>
                  <a:pt x="176" y="76"/>
                </a:lnTo>
                <a:lnTo>
                  <a:pt x="178" y="78"/>
                </a:lnTo>
                <a:lnTo>
                  <a:pt x="180" y="80"/>
                </a:lnTo>
                <a:lnTo>
                  <a:pt x="180" y="82"/>
                </a:lnTo>
                <a:lnTo>
                  <a:pt x="180" y="104"/>
                </a:lnTo>
                <a:lnTo>
                  <a:pt x="180" y="104"/>
                </a:lnTo>
                <a:lnTo>
                  <a:pt x="180" y="108"/>
                </a:lnTo>
                <a:lnTo>
                  <a:pt x="178" y="110"/>
                </a:lnTo>
                <a:lnTo>
                  <a:pt x="176" y="112"/>
                </a:lnTo>
                <a:lnTo>
                  <a:pt x="172" y="112"/>
                </a:lnTo>
                <a:lnTo>
                  <a:pt x="152" y="112"/>
                </a:lnTo>
                <a:lnTo>
                  <a:pt x="152" y="112"/>
                </a:lnTo>
                <a:lnTo>
                  <a:pt x="148" y="112"/>
                </a:lnTo>
                <a:lnTo>
                  <a:pt x="146" y="110"/>
                </a:lnTo>
                <a:lnTo>
                  <a:pt x="144" y="108"/>
                </a:lnTo>
                <a:lnTo>
                  <a:pt x="144" y="104"/>
                </a:lnTo>
                <a:lnTo>
                  <a:pt x="144" y="104"/>
                </a:lnTo>
                <a:close/>
                <a:moveTo>
                  <a:pt x="152" y="164"/>
                </a:moveTo>
                <a:lnTo>
                  <a:pt x="172" y="164"/>
                </a:lnTo>
                <a:lnTo>
                  <a:pt x="172" y="164"/>
                </a:lnTo>
                <a:lnTo>
                  <a:pt x="176" y="162"/>
                </a:lnTo>
                <a:lnTo>
                  <a:pt x="178" y="162"/>
                </a:lnTo>
                <a:lnTo>
                  <a:pt x="180" y="158"/>
                </a:lnTo>
                <a:lnTo>
                  <a:pt x="180" y="156"/>
                </a:lnTo>
                <a:lnTo>
                  <a:pt x="180" y="134"/>
                </a:lnTo>
                <a:lnTo>
                  <a:pt x="180" y="134"/>
                </a:lnTo>
                <a:lnTo>
                  <a:pt x="180" y="130"/>
                </a:lnTo>
                <a:lnTo>
                  <a:pt x="178" y="128"/>
                </a:lnTo>
                <a:lnTo>
                  <a:pt x="176" y="126"/>
                </a:lnTo>
                <a:lnTo>
                  <a:pt x="172" y="126"/>
                </a:lnTo>
                <a:lnTo>
                  <a:pt x="152" y="126"/>
                </a:lnTo>
                <a:lnTo>
                  <a:pt x="152" y="126"/>
                </a:lnTo>
                <a:lnTo>
                  <a:pt x="148" y="126"/>
                </a:lnTo>
                <a:lnTo>
                  <a:pt x="146" y="128"/>
                </a:lnTo>
                <a:lnTo>
                  <a:pt x="144" y="130"/>
                </a:lnTo>
                <a:lnTo>
                  <a:pt x="144" y="134"/>
                </a:lnTo>
                <a:lnTo>
                  <a:pt x="144" y="156"/>
                </a:lnTo>
                <a:lnTo>
                  <a:pt x="144" y="156"/>
                </a:lnTo>
                <a:lnTo>
                  <a:pt x="144" y="158"/>
                </a:lnTo>
                <a:lnTo>
                  <a:pt x="146" y="162"/>
                </a:lnTo>
                <a:lnTo>
                  <a:pt x="148" y="162"/>
                </a:lnTo>
                <a:lnTo>
                  <a:pt x="152" y="164"/>
                </a:lnTo>
                <a:lnTo>
                  <a:pt x="152" y="164"/>
                </a:lnTo>
                <a:close/>
                <a:moveTo>
                  <a:pt x="224" y="28"/>
                </a:moveTo>
                <a:lnTo>
                  <a:pt x="224" y="352"/>
                </a:lnTo>
                <a:lnTo>
                  <a:pt x="224" y="352"/>
                </a:lnTo>
                <a:lnTo>
                  <a:pt x="222" y="364"/>
                </a:lnTo>
                <a:lnTo>
                  <a:pt x="216" y="372"/>
                </a:lnTo>
                <a:lnTo>
                  <a:pt x="208" y="378"/>
                </a:lnTo>
                <a:lnTo>
                  <a:pt x="196" y="380"/>
                </a:lnTo>
                <a:lnTo>
                  <a:pt x="28" y="380"/>
                </a:lnTo>
                <a:lnTo>
                  <a:pt x="28" y="380"/>
                </a:lnTo>
                <a:lnTo>
                  <a:pt x="16" y="378"/>
                </a:lnTo>
                <a:lnTo>
                  <a:pt x="8" y="372"/>
                </a:lnTo>
                <a:lnTo>
                  <a:pt x="2" y="364"/>
                </a:lnTo>
                <a:lnTo>
                  <a:pt x="0" y="352"/>
                </a:lnTo>
                <a:lnTo>
                  <a:pt x="0" y="28"/>
                </a:lnTo>
                <a:lnTo>
                  <a:pt x="0" y="28"/>
                </a:lnTo>
                <a:lnTo>
                  <a:pt x="2" y="16"/>
                </a:lnTo>
                <a:lnTo>
                  <a:pt x="8" y="8"/>
                </a:lnTo>
                <a:lnTo>
                  <a:pt x="16" y="2"/>
                </a:lnTo>
                <a:lnTo>
                  <a:pt x="28" y="0"/>
                </a:lnTo>
                <a:lnTo>
                  <a:pt x="196" y="0"/>
                </a:lnTo>
                <a:lnTo>
                  <a:pt x="196" y="0"/>
                </a:lnTo>
                <a:lnTo>
                  <a:pt x="208" y="2"/>
                </a:lnTo>
                <a:lnTo>
                  <a:pt x="216" y="8"/>
                </a:lnTo>
                <a:lnTo>
                  <a:pt x="222" y="16"/>
                </a:lnTo>
                <a:lnTo>
                  <a:pt x="224" y="28"/>
                </a:lnTo>
                <a:lnTo>
                  <a:pt x="224" y="28"/>
                </a:lnTo>
                <a:close/>
                <a:moveTo>
                  <a:pt x="86" y="34"/>
                </a:moveTo>
                <a:lnTo>
                  <a:pt x="86" y="34"/>
                </a:lnTo>
                <a:lnTo>
                  <a:pt x="86" y="38"/>
                </a:lnTo>
                <a:lnTo>
                  <a:pt x="88" y="40"/>
                </a:lnTo>
                <a:lnTo>
                  <a:pt x="90" y="42"/>
                </a:lnTo>
                <a:lnTo>
                  <a:pt x="94" y="42"/>
                </a:lnTo>
                <a:lnTo>
                  <a:pt x="130" y="42"/>
                </a:lnTo>
                <a:lnTo>
                  <a:pt x="130" y="42"/>
                </a:lnTo>
                <a:lnTo>
                  <a:pt x="134" y="42"/>
                </a:lnTo>
                <a:lnTo>
                  <a:pt x="136" y="40"/>
                </a:lnTo>
                <a:lnTo>
                  <a:pt x="138" y="38"/>
                </a:lnTo>
                <a:lnTo>
                  <a:pt x="138" y="34"/>
                </a:lnTo>
                <a:lnTo>
                  <a:pt x="138" y="34"/>
                </a:lnTo>
                <a:lnTo>
                  <a:pt x="138" y="32"/>
                </a:lnTo>
                <a:lnTo>
                  <a:pt x="136" y="28"/>
                </a:lnTo>
                <a:lnTo>
                  <a:pt x="134" y="28"/>
                </a:lnTo>
                <a:lnTo>
                  <a:pt x="130" y="26"/>
                </a:lnTo>
                <a:lnTo>
                  <a:pt x="94" y="26"/>
                </a:lnTo>
                <a:lnTo>
                  <a:pt x="94" y="26"/>
                </a:lnTo>
                <a:lnTo>
                  <a:pt x="90" y="28"/>
                </a:lnTo>
                <a:lnTo>
                  <a:pt x="88" y="28"/>
                </a:lnTo>
                <a:lnTo>
                  <a:pt x="86" y="32"/>
                </a:lnTo>
                <a:lnTo>
                  <a:pt x="86" y="34"/>
                </a:lnTo>
                <a:lnTo>
                  <a:pt x="86" y="34"/>
                </a:lnTo>
                <a:close/>
                <a:moveTo>
                  <a:pt x="130" y="344"/>
                </a:moveTo>
                <a:lnTo>
                  <a:pt x="130" y="344"/>
                </a:lnTo>
                <a:lnTo>
                  <a:pt x="130" y="336"/>
                </a:lnTo>
                <a:lnTo>
                  <a:pt x="126" y="330"/>
                </a:lnTo>
                <a:lnTo>
                  <a:pt x="120" y="326"/>
                </a:lnTo>
                <a:lnTo>
                  <a:pt x="112" y="324"/>
                </a:lnTo>
                <a:lnTo>
                  <a:pt x="112" y="324"/>
                </a:lnTo>
                <a:lnTo>
                  <a:pt x="104" y="326"/>
                </a:lnTo>
                <a:lnTo>
                  <a:pt x="98" y="330"/>
                </a:lnTo>
                <a:lnTo>
                  <a:pt x="94" y="336"/>
                </a:lnTo>
                <a:lnTo>
                  <a:pt x="94" y="344"/>
                </a:lnTo>
                <a:lnTo>
                  <a:pt x="94" y="344"/>
                </a:lnTo>
                <a:lnTo>
                  <a:pt x="94" y="350"/>
                </a:lnTo>
                <a:lnTo>
                  <a:pt x="98" y="356"/>
                </a:lnTo>
                <a:lnTo>
                  <a:pt x="104" y="360"/>
                </a:lnTo>
                <a:lnTo>
                  <a:pt x="112" y="362"/>
                </a:lnTo>
                <a:lnTo>
                  <a:pt x="112" y="362"/>
                </a:lnTo>
                <a:lnTo>
                  <a:pt x="120" y="360"/>
                </a:lnTo>
                <a:lnTo>
                  <a:pt x="126" y="356"/>
                </a:lnTo>
                <a:lnTo>
                  <a:pt x="130" y="350"/>
                </a:lnTo>
                <a:lnTo>
                  <a:pt x="130" y="344"/>
                </a:lnTo>
                <a:lnTo>
                  <a:pt x="130" y="344"/>
                </a:lnTo>
                <a:close/>
                <a:moveTo>
                  <a:pt x="196" y="60"/>
                </a:moveTo>
                <a:lnTo>
                  <a:pt x="28" y="60"/>
                </a:lnTo>
                <a:lnTo>
                  <a:pt x="28" y="308"/>
                </a:lnTo>
                <a:lnTo>
                  <a:pt x="196" y="308"/>
                </a:lnTo>
                <a:lnTo>
                  <a:pt x="196" y="60"/>
                </a:lnTo>
                <a:close/>
                <a:moveTo>
                  <a:pt x="102" y="112"/>
                </a:moveTo>
                <a:lnTo>
                  <a:pt x="122" y="112"/>
                </a:lnTo>
                <a:lnTo>
                  <a:pt x="122" y="112"/>
                </a:lnTo>
                <a:lnTo>
                  <a:pt x="126" y="112"/>
                </a:lnTo>
                <a:lnTo>
                  <a:pt x="128" y="110"/>
                </a:lnTo>
                <a:lnTo>
                  <a:pt x="130" y="108"/>
                </a:lnTo>
                <a:lnTo>
                  <a:pt x="130" y="104"/>
                </a:lnTo>
                <a:lnTo>
                  <a:pt x="130" y="82"/>
                </a:lnTo>
                <a:lnTo>
                  <a:pt x="130" y="82"/>
                </a:lnTo>
                <a:lnTo>
                  <a:pt x="130" y="80"/>
                </a:lnTo>
                <a:lnTo>
                  <a:pt x="128" y="78"/>
                </a:lnTo>
                <a:lnTo>
                  <a:pt x="126" y="76"/>
                </a:lnTo>
                <a:lnTo>
                  <a:pt x="122" y="74"/>
                </a:lnTo>
                <a:lnTo>
                  <a:pt x="102" y="74"/>
                </a:lnTo>
                <a:lnTo>
                  <a:pt x="102" y="74"/>
                </a:lnTo>
                <a:lnTo>
                  <a:pt x="98" y="76"/>
                </a:lnTo>
                <a:lnTo>
                  <a:pt x="96" y="78"/>
                </a:lnTo>
                <a:lnTo>
                  <a:pt x="94" y="80"/>
                </a:lnTo>
                <a:lnTo>
                  <a:pt x="94" y="82"/>
                </a:lnTo>
                <a:lnTo>
                  <a:pt x="94" y="104"/>
                </a:lnTo>
                <a:lnTo>
                  <a:pt x="94" y="104"/>
                </a:lnTo>
                <a:lnTo>
                  <a:pt x="94" y="108"/>
                </a:lnTo>
                <a:lnTo>
                  <a:pt x="96" y="110"/>
                </a:lnTo>
                <a:lnTo>
                  <a:pt x="98" y="112"/>
                </a:lnTo>
                <a:lnTo>
                  <a:pt x="102" y="112"/>
                </a:lnTo>
                <a:lnTo>
                  <a:pt x="102" y="112"/>
                </a:lnTo>
                <a:close/>
                <a:moveTo>
                  <a:pt x="52" y="228"/>
                </a:moveTo>
                <a:lnTo>
                  <a:pt x="130" y="228"/>
                </a:lnTo>
                <a:lnTo>
                  <a:pt x="130" y="228"/>
                </a:lnTo>
                <a:lnTo>
                  <a:pt x="134" y="228"/>
                </a:lnTo>
                <a:lnTo>
                  <a:pt x="136" y="226"/>
                </a:lnTo>
                <a:lnTo>
                  <a:pt x="138" y="224"/>
                </a:lnTo>
                <a:lnTo>
                  <a:pt x="138" y="220"/>
                </a:lnTo>
                <a:lnTo>
                  <a:pt x="138" y="220"/>
                </a:lnTo>
                <a:lnTo>
                  <a:pt x="138" y="218"/>
                </a:lnTo>
                <a:lnTo>
                  <a:pt x="136" y="216"/>
                </a:lnTo>
                <a:lnTo>
                  <a:pt x="134" y="214"/>
                </a:lnTo>
                <a:lnTo>
                  <a:pt x="130" y="212"/>
                </a:lnTo>
                <a:lnTo>
                  <a:pt x="52" y="212"/>
                </a:lnTo>
                <a:lnTo>
                  <a:pt x="52" y="212"/>
                </a:lnTo>
                <a:lnTo>
                  <a:pt x="48" y="214"/>
                </a:lnTo>
                <a:lnTo>
                  <a:pt x="46" y="216"/>
                </a:lnTo>
                <a:lnTo>
                  <a:pt x="44" y="218"/>
                </a:lnTo>
                <a:lnTo>
                  <a:pt x="44" y="220"/>
                </a:lnTo>
                <a:lnTo>
                  <a:pt x="44" y="220"/>
                </a:lnTo>
                <a:lnTo>
                  <a:pt x="44" y="224"/>
                </a:lnTo>
                <a:lnTo>
                  <a:pt x="46" y="226"/>
                </a:lnTo>
                <a:lnTo>
                  <a:pt x="48" y="228"/>
                </a:lnTo>
                <a:lnTo>
                  <a:pt x="52" y="228"/>
                </a:lnTo>
                <a:lnTo>
                  <a:pt x="52" y="228"/>
                </a:lnTo>
                <a:close/>
                <a:moveTo>
                  <a:pt x="52" y="258"/>
                </a:moveTo>
                <a:lnTo>
                  <a:pt x="172" y="258"/>
                </a:lnTo>
                <a:lnTo>
                  <a:pt x="172" y="258"/>
                </a:lnTo>
                <a:lnTo>
                  <a:pt x="176" y="258"/>
                </a:lnTo>
                <a:lnTo>
                  <a:pt x="178" y="256"/>
                </a:lnTo>
                <a:lnTo>
                  <a:pt x="180" y="254"/>
                </a:lnTo>
                <a:lnTo>
                  <a:pt x="180" y="250"/>
                </a:lnTo>
                <a:lnTo>
                  <a:pt x="180" y="250"/>
                </a:lnTo>
                <a:lnTo>
                  <a:pt x="180" y="248"/>
                </a:lnTo>
                <a:lnTo>
                  <a:pt x="178" y="246"/>
                </a:lnTo>
                <a:lnTo>
                  <a:pt x="176" y="244"/>
                </a:lnTo>
                <a:lnTo>
                  <a:pt x="172" y="242"/>
                </a:lnTo>
                <a:lnTo>
                  <a:pt x="52" y="242"/>
                </a:lnTo>
                <a:lnTo>
                  <a:pt x="52" y="242"/>
                </a:lnTo>
                <a:lnTo>
                  <a:pt x="48" y="244"/>
                </a:lnTo>
                <a:lnTo>
                  <a:pt x="46" y="246"/>
                </a:lnTo>
                <a:lnTo>
                  <a:pt x="44" y="248"/>
                </a:lnTo>
                <a:lnTo>
                  <a:pt x="44" y="250"/>
                </a:lnTo>
                <a:lnTo>
                  <a:pt x="44" y="250"/>
                </a:lnTo>
                <a:lnTo>
                  <a:pt x="44" y="254"/>
                </a:lnTo>
                <a:lnTo>
                  <a:pt x="46" y="256"/>
                </a:lnTo>
                <a:lnTo>
                  <a:pt x="48" y="258"/>
                </a:lnTo>
                <a:lnTo>
                  <a:pt x="52" y="258"/>
                </a:lnTo>
                <a:lnTo>
                  <a:pt x="52" y="258"/>
                </a:lnTo>
                <a:close/>
                <a:moveTo>
                  <a:pt x="52" y="288"/>
                </a:moveTo>
                <a:lnTo>
                  <a:pt x="152" y="288"/>
                </a:lnTo>
                <a:lnTo>
                  <a:pt x="152" y="288"/>
                </a:lnTo>
                <a:lnTo>
                  <a:pt x="154" y="286"/>
                </a:lnTo>
                <a:lnTo>
                  <a:pt x="156" y="286"/>
                </a:lnTo>
                <a:lnTo>
                  <a:pt x="158" y="282"/>
                </a:lnTo>
                <a:lnTo>
                  <a:pt x="160" y="280"/>
                </a:lnTo>
                <a:lnTo>
                  <a:pt x="160" y="280"/>
                </a:lnTo>
                <a:lnTo>
                  <a:pt x="158" y="276"/>
                </a:lnTo>
                <a:lnTo>
                  <a:pt x="156" y="274"/>
                </a:lnTo>
                <a:lnTo>
                  <a:pt x="154" y="272"/>
                </a:lnTo>
                <a:lnTo>
                  <a:pt x="152" y="272"/>
                </a:lnTo>
                <a:lnTo>
                  <a:pt x="52" y="272"/>
                </a:lnTo>
                <a:lnTo>
                  <a:pt x="52" y="272"/>
                </a:lnTo>
                <a:lnTo>
                  <a:pt x="48" y="272"/>
                </a:lnTo>
                <a:lnTo>
                  <a:pt x="46" y="274"/>
                </a:lnTo>
                <a:lnTo>
                  <a:pt x="44" y="276"/>
                </a:lnTo>
                <a:lnTo>
                  <a:pt x="44" y="280"/>
                </a:lnTo>
                <a:lnTo>
                  <a:pt x="44" y="280"/>
                </a:lnTo>
                <a:lnTo>
                  <a:pt x="44" y="282"/>
                </a:lnTo>
                <a:lnTo>
                  <a:pt x="46" y="286"/>
                </a:lnTo>
                <a:lnTo>
                  <a:pt x="48" y="286"/>
                </a:lnTo>
                <a:lnTo>
                  <a:pt x="52" y="288"/>
                </a:lnTo>
                <a:lnTo>
                  <a:pt x="52" y="288"/>
                </a:lnTo>
                <a:close/>
                <a:moveTo>
                  <a:pt x="52" y="164"/>
                </a:moveTo>
                <a:lnTo>
                  <a:pt x="72" y="164"/>
                </a:lnTo>
                <a:lnTo>
                  <a:pt x="72" y="164"/>
                </a:lnTo>
                <a:lnTo>
                  <a:pt x="76" y="162"/>
                </a:lnTo>
                <a:lnTo>
                  <a:pt x="78" y="162"/>
                </a:lnTo>
                <a:lnTo>
                  <a:pt x="80" y="158"/>
                </a:lnTo>
                <a:lnTo>
                  <a:pt x="80" y="156"/>
                </a:lnTo>
                <a:lnTo>
                  <a:pt x="80" y="134"/>
                </a:lnTo>
                <a:lnTo>
                  <a:pt x="80" y="134"/>
                </a:lnTo>
                <a:lnTo>
                  <a:pt x="80" y="130"/>
                </a:lnTo>
                <a:lnTo>
                  <a:pt x="78" y="128"/>
                </a:lnTo>
                <a:lnTo>
                  <a:pt x="76" y="126"/>
                </a:lnTo>
                <a:lnTo>
                  <a:pt x="72" y="126"/>
                </a:lnTo>
                <a:lnTo>
                  <a:pt x="52" y="126"/>
                </a:lnTo>
                <a:lnTo>
                  <a:pt x="52" y="126"/>
                </a:lnTo>
                <a:lnTo>
                  <a:pt x="48" y="126"/>
                </a:lnTo>
                <a:lnTo>
                  <a:pt x="46" y="128"/>
                </a:lnTo>
                <a:lnTo>
                  <a:pt x="44" y="130"/>
                </a:lnTo>
                <a:lnTo>
                  <a:pt x="44" y="134"/>
                </a:lnTo>
                <a:lnTo>
                  <a:pt x="44" y="156"/>
                </a:lnTo>
                <a:lnTo>
                  <a:pt x="44" y="156"/>
                </a:lnTo>
                <a:lnTo>
                  <a:pt x="44" y="158"/>
                </a:lnTo>
                <a:lnTo>
                  <a:pt x="46" y="162"/>
                </a:lnTo>
                <a:lnTo>
                  <a:pt x="48" y="162"/>
                </a:lnTo>
                <a:lnTo>
                  <a:pt x="52" y="164"/>
                </a:lnTo>
                <a:lnTo>
                  <a:pt x="52" y="164"/>
                </a:lnTo>
                <a:close/>
                <a:moveTo>
                  <a:pt x="102" y="164"/>
                </a:moveTo>
                <a:lnTo>
                  <a:pt x="122" y="164"/>
                </a:lnTo>
                <a:lnTo>
                  <a:pt x="122" y="164"/>
                </a:lnTo>
                <a:lnTo>
                  <a:pt x="126" y="162"/>
                </a:lnTo>
                <a:lnTo>
                  <a:pt x="128" y="162"/>
                </a:lnTo>
                <a:lnTo>
                  <a:pt x="130" y="158"/>
                </a:lnTo>
                <a:lnTo>
                  <a:pt x="130" y="156"/>
                </a:lnTo>
                <a:lnTo>
                  <a:pt x="130" y="134"/>
                </a:lnTo>
                <a:lnTo>
                  <a:pt x="130" y="134"/>
                </a:lnTo>
                <a:lnTo>
                  <a:pt x="130" y="130"/>
                </a:lnTo>
                <a:lnTo>
                  <a:pt x="128" y="128"/>
                </a:lnTo>
                <a:lnTo>
                  <a:pt x="126" y="126"/>
                </a:lnTo>
                <a:lnTo>
                  <a:pt x="122" y="126"/>
                </a:lnTo>
                <a:lnTo>
                  <a:pt x="102" y="126"/>
                </a:lnTo>
                <a:lnTo>
                  <a:pt x="102" y="126"/>
                </a:lnTo>
                <a:lnTo>
                  <a:pt x="98" y="126"/>
                </a:lnTo>
                <a:lnTo>
                  <a:pt x="96" y="128"/>
                </a:lnTo>
                <a:lnTo>
                  <a:pt x="94" y="130"/>
                </a:lnTo>
                <a:lnTo>
                  <a:pt x="94" y="134"/>
                </a:lnTo>
                <a:lnTo>
                  <a:pt x="94" y="156"/>
                </a:lnTo>
                <a:lnTo>
                  <a:pt x="94" y="156"/>
                </a:lnTo>
                <a:lnTo>
                  <a:pt x="94" y="158"/>
                </a:lnTo>
                <a:lnTo>
                  <a:pt x="96" y="162"/>
                </a:lnTo>
                <a:lnTo>
                  <a:pt x="98" y="162"/>
                </a:lnTo>
                <a:lnTo>
                  <a:pt x="102" y="164"/>
                </a:lnTo>
                <a:lnTo>
                  <a:pt x="102" y="164"/>
                </a:lnTo>
                <a:close/>
                <a:moveTo>
                  <a:pt x="52" y="112"/>
                </a:moveTo>
                <a:lnTo>
                  <a:pt x="72" y="112"/>
                </a:lnTo>
                <a:lnTo>
                  <a:pt x="72" y="112"/>
                </a:lnTo>
                <a:lnTo>
                  <a:pt x="76" y="112"/>
                </a:lnTo>
                <a:lnTo>
                  <a:pt x="78" y="110"/>
                </a:lnTo>
                <a:lnTo>
                  <a:pt x="80" y="108"/>
                </a:lnTo>
                <a:lnTo>
                  <a:pt x="80" y="104"/>
                </a:lnTo>
                <a:lnTo>
                  <a:pt x="80" y="82"/>
                </a:lnTo>
                <a:lnTo>
                  <a:pt x="80" y="82"/>
                </a:lnTo>
                <a:lnTo>
                  <a:pt x="80" y="80"/>
                </a:lnTo>
                <a:lnTo>
                  <a:pt x="78" y="78"/>
                </a:lnTo>
                <a:lnTo>
                  <a:pt x="76" y="76"/>
                </a:lnTo>
                <a:lnTo>
                  <a:pt x="72" y="74"/>
                </a:lnTo>
                <a:lnTo>
                  <a:pt x="52" y="74"/>
                </a:lnTo>
                <a:lnTo>
                  <a:pt x="52" y="74"/>
                </a:lnTo>
                <a:lnTo>
                  <a:pt x="48" y="76"/>
                </a:lnTo>
                <a:lnTo>
                  <a:pt x="46" y="78"/>
                </a:lnTo>
                <a:lnTo>
                  <a:pt x="44" y="80"/>
                </a:lnTo>
                <a:lnTo>
                  <a:pt x="44" y="82"/>
                </a:lnTo>
                <a:lnTo>
                  <a:pt x="44" y="104"/>
                </a:lnTo>
                <a:lnTo>
                  <a:pt x="44" y="104"/>
                </a:lnTo>
                <a:lnTo>
                  <a:pt x="44" y="108"/>
                </a:lnTo>
                <a:lnTo>
                  <a:pt x="46" y="110"/>
                </a:lnTo>
                <a:lnTo>
                  <a:pt x="48" y="112"/>
                </a:lnTo>
                <a:lnTo>
                  <a:pt x="52" y="112"/>
                </a:lnTo>
                <a:lnTo>
                  <a:pt x="52" y="112"/>
                </a:lnTo>
                <a:close/>
              </a:path>
            </a:pathLst>
          </a:custGeom>
          <a:solidFill>
            <a:schemeClr val="accent1"/>
          </a:solidFill>
          <a:ln>
            <a:noFill/>
          </a:ln>
        </p:spPr>
        <p:txBody>
          <a:bodyPr spcFirstLastPara="1" wrap="square" lIns="78175" tIns="39075" rIns="78175" bIns="390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Pts val="1538"/>
              <a:buFont typeface="Arial"/>
              <a:buNone/>
              <a:tabLst/>
              <a:defRPr/>
            </a:pPr>
            <a:endParaRPr kumimoji="0" sz="1538" b="0" i="0" u="none" strike="noStrike" kern="0" cap="none" spc="0" normalizeH="0" baseline="0" noProof="0">
              <a:ln>
                <a:noFill/>
              </a:ln>
              <a:solidFill>
                <a:srgbClr val="003366"/>
              </a:solidFill>
              <a:effectLst/>
              <a:uLnTx/>
              <a:uFillTx/>
              <a:latin typeface="Calibri"/>
              <a:ea typeface="Calibri"/>
              <a:cs typeface="Calibri"/>
              <a:sym typeface="Calibri"/>
            </a:endParaRPr>
          </a:p>
        </p:txBody>
      </p:sp>
      <p:sp>
        <p:nvSpPr>
          <p:cNvPr id="536" name="Google Shape;434;g2dbb130a2d8_0_906">
            <a:extLst>
              <a:ext uri="{FF2B5EF4-FFF2-40B4-BE49-F238E27FC236}">
                <a16:creationId xmlns:a16="http://schemas.microsoft.com/office/drawing/2014/main" id="{299EC403-878C-A6F9-5499-86D85AEF8ACE}"/>
              </a:ext>
            </a:extLst>
          </p:cNvPr>
          <p:cNvSpPr/>
          <p:nvPr/>
        </p:nvSpPr>
        <p:spPr>
          <a:xfrm>
            <a:off x="7562617" y="5813485"/>
            <a:ext cx="401700" cy="230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1" i="0" u="none" strike="noStrike" kern="0" cap="none" spc="0" normalizeH="0" baseline="0" noProof="0">
              <a:ln>
                <a:noFill/>
              </a:ln>
              <a:solidFill>
                <a:srgbClr val="919191"/>
              </a:solidFill>
              <a:effectLst/>
              <a:uLnTx/>
              <a:uFillTx/>
              <a:latin typeface="Roboto"/>
              <a:ea typeface="Roboto"/>
              <a:cs typeface="Roboto"/>
              <a:sym typeface="Roboto"/>
            </a:endParaRPr>
          </a:p>
        </p:txBody>
      </p:sp>
      <p:sp>
        <p:nvSpPr>
          <p:cNvPr id="540" name="Google Shape;438;g2dbb130a2d8_0_906">
            <a:extLst>
              <a:ext uri="{FF2B5EF4-FFF2-40B4-BE49-F238E27FC236}">
                <a16:creationId xmlns:a16="http://schemas.microsoft.com/office/drawing/2014/main" id="{0424F043-F10D-9936-103B-ACD5172D24C9}"/>
              </a:ext>
            </a:extLst>
          </p:cNvPr>
          <p:cNvSpPr/>
          <p:nvPr/>
        </p:nvSpPr>
        <p:spPr>
          <a:xfrm>
            <a:off x="7384752" y="4469759"/>
            <a:ext cx="1153680" cy="276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lang="it-IT" sz="1100" b="1" kern="0">
                <a:solidFill>
                  <a:srgbClr val="002C6C"/>
                </a:solidFill>
                <a:latin typeface="Roboto"/>
                <a:ea typeface="Roboto"/>
                <a:cs typeface="Roboto"/>
                <a:sym typeface="Roboto"/>
              </a:rPr>
              <a:t>Attivazione carta virtuale «usa e getta»</a:t>
            </a:r>
            <a:endParaRPr kumimoji="0" sz="1100" b="1" i="0" u="none" strike="noStrike" kern="0" cap="none" spc="0" normalizeH="0" baseline="0" noProof="0">
              <a:ln>
                <a:noFill/>
              </a:ln>
              <a:solidFill>
                <a:srgbClr val="002C6C"/>
              </a:solidFill>
              <a:effectLst/>
              <a:uLnTx/>
              <a:uFillTx/>
              <a:latin typeface="Roboto"/>
              <a:ea typeface="Roboto"/>
              <a:cs typeface="Roboto"/>
              <a:sym typeface="Roboto"/>
            </a:endParaRPr>
          </a:p>
        </p:txBody>
      </p:sp>
      <p:sp>
        <p:nvSpPr>
          <p:cNvPr id="542" name="Google Shape;426;g2dbb130a2d8_0_906">
            <a:extLst>
              <a:ext uri="{FF2B5EF4-FFF2-40B4-BE49-F238E27FC236}">
                <a16:creationId xmlns:a16="http://schemas.microsoft.com/office/drawing/2014/main" id="{D282D135-0F3B-B8C5-E9F6-75AB3450E1AE}"/>
              </a:ext>
            </a:extLst>
          </p:cNvPr>
          <p:cNvSpPr/>
          <p:nvPr/>
        </p:nvSpPr>
        <p:spPr>
          <a:xfrm>
            <a:off x="7105855" y="3116514"/>
            <a:ext cx="1631400" cy="1068489"/>
          </a:xfrm>
          <a:prstGeom prst="roundRect">
            <a:avLst>
              <a:gd name="adj" fmla="val 16667"/>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43" name="Google Shape;427;g2dbb130a2d8_0_906">
            <a:extLst>
              <a:ext uri="{FF2B5EF4-FFF2-40B4-BE49-F238E27FC236}">
                <a16:creationId xmlns:a16="http://schemas.microsoft.com/office/drawing/2014/main" id="{7308F67D-9107-44BC-FE6D-DBCEB14CDDA7}"/>
              </a:ext>
            </a:extLst>
          </p:cNvPr>
          <p:cNvSpPr/>
          <p:nvPr/>
        </p:nvSpPr>
        <p:spPr>
          <a:xfrm>
            <a:off x="7248334" y="3309677"/>
            <a:ext cx="1390800" cy="762300"/>
          </a:xfrm>
          <a:prstGeom prst="roundRect">
            <a:avLst>
              <a:gd name="adj" fmla="val 16667"/>
            </a:avLst>
          </a:prstGeom>
          <a:solidFill>
            <a:schemeClr val="lt2"/>
          </a:solidFill>
          <a:ln w="9525" cap="flat" cmpd="sng">
            <a:solidFill>
              <a:schemeClr val="lt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44" name="Google Shape;429;g2dbb130a2d8_0_906">
            <a:extLst>
              <a:ext uri="{FF2B5EF4-FFF2-40B4-BE49-F238E27FC236}">
                <a16:creationId xmlns:a16="http://schemas.microsoft.com/office/drawing/2014/main" id="{9E2F46EC-A9D4-CB3C-8BEA-9F25611386CE}"/>
              </a:ext>
            </a:extLst>
          </p:cNvPr>
          <p:cNvSpPr/>
          <p:nvPr/>
        </p:nvSpPr>
        <p:spPr>
          <a:xfrm>
            <a:off x="8062159" y="3737489"/>
            <a:ext cx="368200" cy="276900"/>
          </a:xfrm>
          <a:custGeom>
            <a:avLst/>
            <a:gdLst/>
            <a:ahLst/>
            <a:cxnLst/>
            <a:rect l="l" t="t" r="r" b="b"/>
            <a:pathLst>
              <a:path w="360" h="278" extrusionOk="0">
                <a:moveTo>
                  <a:pt x="360" y="256"/>
                </a:moveTo>
                <a:lnTo>
                  <a:pt x="360" y="256"/>
                </a:lnTo>
                <a:lnTo>
                  <a:pt x="360" y="252"/>
                </a:lnTo>
                <a:lnTo>
                  <a:pt x="360" y="252"/>
                </a:lnTo>
                <a:lnTo>
                  <a:pt x="358" y="252"/>
                </a:lnTo>
                <a:lnTo>
                  <a:pt x="358" y="252"/>
                </a:lnTo>
                <a:lnTo>
                  <a:pt x="358" y="250"/>
                </a:lnTo>
                <a:lnTo>
                  <a:pt x="318" y="200"/>
                </a:lnTo>
                <a:lnTo>
                  <a:pt x="318" y="200"/>
                </a:lnTo>
                <a:lnTo>
                  <a:pt x="314" y="198"/>
                </a:lnTo>
                <a:lnTo>
                  <a:pt x="310" y="196"/>
                </a:lnTo>
                <a:lnTo>
                  <a:pt x="50" y="196"/>
                </a:lnTo>
                <a:lnTo>
                  <a:pt x="50" y="196"/>
                </a:lnTo>
                <a:lnTo>
                  <a:pt x="46" y="198"/>
                </a:lnTo>
                <a:lnTo>
                  <a:pt x="42" y="200"/>
                </a:lnTo>
                <a:lnTo>
                  <a:pt x="2" y="250"/>
                </a:lnTo>
                <a:lnTo>
                  <a:pt x="2" y="250"/>
                </a:lnTo>
                <a:lnTo>
                  <a:pt x="2" y="252"/>
                </a:lnTo>
                <a:lnTo>
                  <a:pt x="2" y="252"/>
                </a:lnTo>
                <a:lnTo>
                  <a:pt x="0" y="252"/>
                </a:lnTo>
                <a:lnTo>
                  <a:pt x="0" y="252"/>
                </a:lnTo>
                <a:lnTo>
                  <a:pt x="0" y="256"/>
                </a:lnTo>
                <a:lnTo>
                  <a:pt x="0" y="256"/>
                </a:lnTo>
                <a:lnTo>
                  <a:pt x="0" y="256"/>
                </a:lnTo>
                <a:lnTo>
                  <a:pt x="0" y="268"/>
                </a:lnTo>
                <a:lnTo>
                  <a:pt x="0" y="268"/>
                </a:lnTo>
                <a:lnTo>
                  <a:pt x="0" y="272"/>
                </a:lnTo>
                <a:lnTo>
                  <a:pt x="4" y="276"/>
                </a:lnTo>
                <a:lnTo>
                  <a:pt x="6" y="278"/>
                </a:lnTo>
                <a:lnTo>
                  <a:pt x="10" y="278"/>
                </a:lnTo>
                <a:lnTo>
                  <a:pt x="350" y="278"/>
                </a:lnTo>
                <a:lnTo>
                  <a:pt x="350" y="278"/>
                </a:lnTo>
                <a:lnTo>
                  <a:pt x="354" y="278"/>
                </a:lnTo>
                <a:lnTo>
                  <a:pt x="356" y="276"/>
                </a:lnTo>
                <a:lnTo>
                  <a:pt x="360" y="272"/>
                </a:lnTo>
                <a:lnTo>
                  <a:pt x="360" y="268"/>
                </a:lnTo>
                <a:lnTo>
                  <a:pt x="360" y="256"/>
                </a:lnTo>
                <a:lnTo>
                  <a:pt x="360" y="256"/>
                </a:lnTo>
                <a:lnTo>
                  <a:pt x="360" y="256"/>
                </a:lnTo>
                <a:lnTo>
                  <a:pt x="360" y="256"/>
                </a:lnTo>
                <a:close/>
                <a:moveTo>
                  <a:pt x="134" y="254"/>
                </a:moveTo>
                <a:lnTo>
                  <a:pt x="146" y="234"/>
                </a:lnTo>
                <a:lnTo>
                  <a:pt x="214" y="234"/>
                </a:lnTo>
                <a:lnTo>
                  <a:pt x="226" y="254"/>
                </a:lnTo>
                <a:lnTo>
                  <a:pt x="134" y="254"/>
                </a:lnTo>
                <a:close/>
                <a:moveTo>
                  <a:pt x="338" y="268"/>
                </a:moveTo>
                <a:lnTo>
                  <a:pt x="338" y="268"/>
                </a:lnTo>
                <a:lnTo>
                  <a:pt x="334" y="270"/>
                </a:lnTo>
                <a:lnTo>
                  <a:pt x="332" y="270"/>
                </a:lnTo>
                <a:lnTo>
                  <a:pt x="332" y="270"/>
                </a:lnTo>
                <a:lnTo>
                  <a:pt x="326" y="268"/>
                </a:lnTo>
                <a:lnTo>
                  <a:pt x="326" y="268"/>
                </a:lnTo>
                <a:lnTo>
                  <a:pt x="324" y="262"/>
                </a:lnTo>
                <a:lnTo>
                  <a:pt x="324" y="262"/>
                </a:lnTo>
                <a:lnTo>
                  <a:pt x="324" y="260"/>
                </a:lnTo>
                <a:lnTo>
                  <a:pt x="326" y="256"/>
                </a:lnTo>
                <a:lnTo>
                  <a:pt x="326" y="256"/>
                </a:lnTo>
                <a:lnTo>
                  <a:pt x="328" y="256"/>
                </a:lnTo>
                <a:lnTo>
                  <a:pt x="332" y="254"/>
                </a:lnTo>
                <a:lnTo>
                  <a:pt x="334" y="256"/>
                </a:lnTo>
                <a:lnTo>
                  <a:pt x="338" y="256"/>
                </a:lnTo>
                <a:lnTo>
                  <a:pt x="338" y="256"/>
                </a:lnTo>
                <a:lnTo>
                  <a:pt x="340" y="260"/>
                </a:lnTo>
                <a:lnTo>
                  <a:pt x="340" y="262"/>
                </a:lnTo>
                <a:lnTo>
                  <a:pt x="340" y="262"/>
                </a:lnTo>
                <a:lnTo>
                  <a:pt x="340" y="266"/>
                </a:lnTo>
                <a:lnTo>
                  <a:pt x="338" y="268"/>
                </a:lnTo>
                <a:lnTo>
                  <a:pt x="338" y="268"/>
                </a:lnTo>
                <a:close/>
                <a:moveTo>
                  <a:pt x="54" y="184"/>
                </a:moveTo>
                <a:lnTo>
                  <a:pt x="306" y="184"/>
                </a:lnTo>
                <a:lnTo>
                  <a:pt x="306" y="184"/>
                </a:lnTo>
                <a:lnTo>
                  <a:pt x="310" y="184"/>
                </a:lnTo>
                <a:lnTo>
                  <a:pt x="314" y="182"/>
                </a:lnTo>
                <a:lnTo>
                  <a:pt x="318" y="178"/>
                </a:lnTo>
                <a:lnTo>
                  <a:pt x="318" y="172"/>
                </a:lnTo>
                <a:lnTo>
                  <a:pt x="318" y="12"/>
                </a:lnTo>
                <a:lnTo>
                  <a:pt x="318" y="12"/>
                </a:lnTo>
                <a:lnTo>
                  <a:pt x="318" y="6"/>
                </a:lnTo>
                <a:lnTo>
                  <a:pt x="314" y="2"/>
                </a:lnTo>
                <a:lnTo>
                  <a:pt x="310" y="0"/>
                </a:lnTo>
                <a:lnTo>
                  <a:pt x="306" y="0"/>
                </a:lnTo>
                <a:lnTo>
                  <a:pt x="54" y="0"/>
                </a:lnTo>
                <a:lnTo>
                  <a:pt x="54" y="0"/>
                </a:lnTo>
                <a:lnTo>
                  <a:pt x="50" y="0"/>
                </a:lnTo>
                <a:lnTo>
                  <a:pt x="46" y="2"/>
                </a:lnTo>
                <a:lnTo>
                  <a:pt x="42" y="6"/>
                </a:lnTo>
                <a:lnTo>
                  <a:pt x="42" y="12"/>
                </a:lnTo>
                <a:lnTo>
                  <a:pt x="42" y="172"/>
                </a:lnTo>
                <a:lnTo>
                  <a:pt x="42" y="172"/>
                </a:lnTo>
                <a:lnTo>
                  <a:pt x="42" y="178"/>
                </a:lnTo>
                <a:lnTo>
                  <a:pt x="46" y="182"/>
                </a:lnTo>
                <a:lnTo>
                  <a:pt x="50" y="184"/>
                </a:lnTo>
                <a:lnTo>
                  <a:pt x="54" y="184"/>
                </a:lnTo>
                <a:lnTo>
                  <a:pt x="54" y="184"/>
                </a:lnTo>
                <a:close/>
                <a:moveTo>
                  <a:pt x="66" y="24"/>
                </a:moveTo>
                <a:lnTo>
                  <a:pt x="294" y="24"/>
                </a:lnTo>
                <a:lnTo>
                  <a:pt x="294" y="160"/>
                </a:lnTo>
                <a:lnTo>
                  <a:pt x="66" y="160"/>
                </a:lnTo>
                <a:lnTo>
                  <a:pt x="66" y="24"/>
                </a:lnTo>
                <a:close/>
              </a:path>
            </a:pathLst>
          </a:custGeom>
          <a:solidFill>
            <a:schemeClr val="accent3"/>
          </a:solidFill>
          <a:ln>
            <a:noFill/>
          </a:ln>
        </p:spPr>
        <p:txBody>
          <a:bodyPr spcFirstLastPara="1" wrap="square" lIns="78175" tIns="39075" rIns="78175" bIns="390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Pts val="1538"/>
              <a:buFont typeface="Arial"/>
              <a:buNone/>
              <a:tabLst/>
              <a:defRPr/>
            </a:pPr>
            <a:endParaRPr kumimoji="0" sz="1538" b="0" i="0" u="none" strike="noStrike" kern="0" cap="none" spc="0" normalizeH="0" baseline="0" noProof="0">
              <a:ln>
                <a:noFill/>
              </a:ln>
              <a:solidFill>
                <a:srgbClr val="003366"/>
              </a:solidFill>
              <a:effectLst/>
              <a:uLnTx/>
              <a:uFillTx/>
              <a:latin typeface="Calibri"/>
              <a:ea typeface="Calibri"/>
              <a:cs typeface="Calibri"/>
              <a:sym typeface="Calibri"/>
            </a:endParaRPr>
          </a:p>
        </p:txBody>
      </p:sp>
      <p:sp>
        <p:nvSpPr>
          <p:cNvPr id="546" name="Google Shape;431;g2dbb130a2d8_0_906">
            <a:extLst>
              <a:ext uri="{FF2B5EF4-FFF2-40B4-BE49-F238E27FC236}">
                <a16:creationId xmlns:a16="http://schemas.microsoft.com/office/drawing/2014/main" id="{36E092F1-265F-7755-C1D3-841DA505FC0D}"/>
              </a:ext>
            </a:extLst>
          </p:cNvPr>
          <p:cNvSpPr/>
          <p:nvPr/>
        </p:nvSpPr>
        <p:spPr>
          <a:xfrm>
            <a:off x="7389372" y="3402164"/>
            <a:ext cx="489600" cy="230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1" i="0" u="none" strike="noStrike" kern="0" cap="none" spc="0" normalizeH="0" baseline="0" noProof="0">
                <a:ln>
                  <a:noFill/>
                </a:ln>
                <a:solidFill>
                  <a:srgbClr val="002C6C"/>
                </a:solidFill>
                <a:effectLst/>
                <a:uLnTx/>
                <a:uFillTx/>
                <a:latin typeface="Roboto"/>
                <a:ea typeface="Roboto"/>
                <a:cs typeface="Roboto"/>
                <a:sym typeface="Roboto"/>
              </a:rPr>
              <a:t>36%</a:t>
            </a:r>
            <a:endParaRPr kumimoji="0" sz="1200" b="1" i="0" u="none" strike="noStrike" kern="0" cap="none" spc="0" normalizeH="0" baseline="0" noProof="0">
              <a:ln>
                <a:noFill/>
              </a:ln>
              <a:solidFill>
                <a:srgbClr val="002C6C"/>
              </a:solidFill>
              <a:effectLst/>
              <a:uLnTx/>
              <a:uFillTx/>
              <a:latin typeface="Roboto"/>
              <a:ea typeface="Roboto"/>
              <a:cs typeface="Roboto"/>
              <a:sym typeface="Roboto"/>
            </a:endParaRPr>
          </a:p>
        </p:txBody>
      </p:sp>
      <p:sp>
        <p:nvSpPr>
          <p:cNvPr id="547" name="Google Shape;432;g2dbb130a2d8_0_906">
            <a:extLst>
              <a:ext uri="{FF2B5EF4-FFF2-40B4-BE49-F238E27FC236}">
                <a16:creationId xmlns:a16="http://schemas.microsoft.com/office/drawing/2014/main" id="{0D169C46-4AC2-F2AA-184D-0E37BC1ADA75}"/>
              </a:ext>
            </a:extLst>
          </p:cNvPr>
          <p:cNvSpPr/>
          <p:nvPr/>
        </p:nvSpPr>
        <p:spPr>
          <a:xfrm>
            <a:off x="7974159" y="3448351"/>
            <a:ext cx="544200" cy="230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1" i="0" u="none" strike="noStrike" kern="0" cap="none" spc="0" normalizeH="0" baseline="0" noProof="0">
                <a:ln>
                  <a:noFill/>
                </a:ln>
                <a:solidFill>
                  <a:srgbClr val="FF59A1"/>
                </a:solidFill>
                <a:effectLst/>
                <a:uLnTx/>
                <a:uFillTx/>
                <a:latin typeface="Roboto"/>
                <a:ea typeface="Roboto"/>
                <a:cs typeface="Roboto"/>
                <a:sym typeface="Roboto"/>
              </a:rPr>
              <a:t>23%</a:t>
            </a:r>
            <a:endParaRPr kumimoji="0" sz="1200" b="1" i="0" u="none" strike="noStrike" kern="0" cap="none" spc="0" normalizeH="0" baseline="0" noProof="0">
              <a:ln>
                <a:noFill/>
              </a:ln>
              <a:solidFill>
                <a:srgbClr val="FF59A1"/>
              </a:solidFill>
              <a:effectLst/>
              <a:uLnTx/>
              <a:uFillTx/>
              <a:latin typeface="Roboto"/>
              <a:ea typeface="Roboto"/>
              <a:cs typeface="Roboto"/>
              <a:sym typeface="Roboto"/>
            </a:endParaRPr>
          </a:p>
        </p:txBody>
      </p:sp>
      <p:sp>
        <p:nvSpPr>
          <p:cNvPr id="548" name="Google Shape;433;g2dbb130a2d8_0_906">
            <a:extLst>
              <a:ext uri="{FF2B5EF4-FFF2-40B4-BE49-F238E27FC236}">
                <a16:creationId xmlns:a16="http://schemas.microsoft.com/office/drawing/2014/main" id="{A4C2F1EC-4B27-5B4E-68A8-1A2556488EDA}"/>
              </a:ext>
            </a:extLst>
          </p:cNvPr>
          <p:cNvSpPr/>
          <p:nvPr/>
        </p:nvSpPr>
        <p:spPr>
          <a:xfrm>
            <a:off x="7520959" y="3666814"/>
            <a:ext cx="226425" cy="393750"/>
          </a:xfrm>
          <a:custGeom>
            <a:avLst/>
            <a:gdLst/>
            <a:ahLst/>
            <a:cxnLst/>
            <a:rect l="l" t="t" r="r" b="b"/>
            <a:pathLst>
              <a:path w="224" h="380" extrusionOk="0">
                <a:moveTo>
                  <a:pt x="144" y="104"/>
                </a:moveTo>
                <a:lnTo>
                  <a:pt x="144" y="82"/>
                </a:lnTo>
                <a:lnTo>
                  <a:pt x="144" y="82"/>
                </a:lnTo>
                <a:lnTo>
                  <a:pt x="144" y="80"/>
                </a:lnTo>
                <a:lnTo>
                  <a:pt x="146" y="78"/>
                </a:lnTo>
                <a:lnTo>
                  <a:pt x="148" y="76"/>
                </a:lnTo>
                <a:lnTo>
                  <a:pt x="152" y="74"/>
                </a:lnTo>
                <a:lnTo>
                  <a:pt x="172" y="74"/>
                </a:lnTo>
                <a:lnTo>
                  <a:pt x="172" y="74"/>
                </a:lnTo>
                <a:lnTo>
                  <a:pt x="176" y="76"/>
                </a:lnTo>
                <a:lnTo>
                  <a:pt x="178" y="78"/>
                </a:lnTo>
                <a:lnTo>
                  <a:pt x="180" y="80"/>
                </a:lnTo>
                <a:lnTo>
                  <a:pt x="180" y="82"/>
                </a:lnTo>
                <a:lnTo>
                  <a:pt x="180" y="104"/>
                </a:lnTo>
                <a:lnTo>
                  <a:pt x="180" y="104"/>
                </a:lnTo>
                <a:lnTo>
                  <a:pt x="180" y="108"/>
                </a:lnTo>
                <a:lnTo>
                  <a:pt x="178" y="110"/>
                </a:lnTo>
                <a:lnTo>
                  <a:pt x="176" y="112"/>
                </a:lnTo>
                <a:lnTo>
                  <a:pt x="172" y="112"/>
                </a:lnTo>
                <a:lnTo>
                  <a:pt x="152" y="112"/>
                </a:lnTo>
                <a:lnTo>
                  <a:pt x="152" y="112"/>
                </a:lnTo>
                <a:lnTo>
                  <a:pt x="148" y="112"/>
                </a:lnTo>
                <a:lnTo>
                  <a:pt x="146" y="110"/>
                </a:lnTo>
                <a:lnTo>
                  <a:pt x="144" y="108"/>
                </a:lnTo>
                <a:lnTo>
                  <a:pt x="144" y="104"/>
                </a:lnTo>
                <a:lnTo>
                  <a:pt x="144" y="104"/>
                </a:lnTo>
                <a:close/>
                <a:moveTo>
                  <a:pt x="152" y="164"/>
                </a:moveTo>
                <a:lnTo>
                  <a:pt x="172" y="164"/>
                </a:lnTo>
                <a:lnTo>
                  <a:pt x="172" y="164"/>
                </a:lnTo>
                <a:lnTo>
                  <a:pt x="176" y="162"/>
                </a:lnTo>
                <a:lnTo>
                  <a:pt x="178" y="162"/>
                </a:lnTo>
                <a:lnTo>
                  <a:pt x="180" y="158"/>
                </a:lnTo>
                <a:lnTo>
                  <a:pt x="180" y="156"/>
                </a:lnTo>
                <a:lnTo>
                  <a:pt x="180" y="134"/>
                </a:lnTo>
                <a:lnTo>
                  <a:pt x="180" y="134"/>
                </a:lnTo>
                <a:lnTo>
                  <a:pt x="180" y="130"/>
                </a:lnTo>
                <a:lnTo>
                  <a:pt x="178" y="128"/>
                </a:lnTo>
                <a:lnTo>
                  <a:pt x="176" y="126"/>
                </a:lnTo>
                <a:lnTo>
                  <a:pt x="172" y="126"/>
                </a:lnTo>
                <a:lnTo>
                  <a:pt x="152" y="126"/>
                </a:lnTo>
                <a:lnTo>
                  <a:pt x="152" y="126"/>
                </a:lnTo>
                <a:lnTo>
                  <a:pt x="148" y="126"/>
                </a:lnTo>
                <a:lnTo>
                  <a:pt x="146" y="128"/>
                </a:lnTo>
                <a:lnTo>
                  <a:pt x="144" y="130"/>
                </a:lnTo>
                <a:lnTo>
                  <a:pt x="144" y="134"/>
                </a:lnTo>
                <a:lnTo>
                  <a:pt x="144" y="156"/>
                </a:lnTo>
                <a:lnTo>
                  <a:pt x="144" y="156"/>
                </a:lnTo>
                <a:lnTo>
                  <a:pt x="144" y="158"/>
                </a:lnTo>
                <a:lnTo>
                  <a:pt x="146" y="162"/>
                </a:lnTo>
                <a:lnTo>
                  <a:pt x="148" y="162"/>
                </a:lnTo>
                <a:lnTo>
                  <a:pt x="152" y="164"/>
                </a:lnTo>
                <a:lnTo>
                  <a:pt x="152" y="164"/>
                </a:lnTo>
                <a:close/>
                <a:moveTo>
                  <a:pt x="224" y="28"/>
                </a:moveTo>
                <a:lnTo>
                  <a:pt x="224" y="352"/>
                </a:lnTo>
                <a:lnTo>
                  <a:pt x="224" y="352"/>
                </a:lnTo>
                <a:lnTo>
                  <a:pt x="222" y="364"/>
                </a:lnTo>
                <a:lnTo>
                  <a:pt x="216" y="372"/>
                </a:lnTo>
                <a:lnTo>
                  <a:pt x="208" y="378"/>
                </a:lnTo>
                <a:lnTo>
                  <a:pt x="196" y="380"/>
                </a:lnTo>
                <a:lnTo>
                  <a:pt x="28" y="380"/>
                </a:lnTo>
                <a:lnTo>
                  <a:pt x="28" y="380"/>
                </a:lnTo>
                <a:lnTo>
                  <a:pt x="16" y="378"/>
                </a:lnTo>
                <a:lnTo>
                  <a:pt x="8" y="372"/>
                </a:lnTo>
                <a:lnTo>
                  <a:pt x="2" y="364"/>
                </a:lnTo>
                <a:lnTo>
                  <a:pt x="0" y="352"/>
                </a:lnTo>
                <a:lnTo>
                  <a:pt x="0" y="28"/>
                </a:lnTo>
                <a:lnTo>
                  <a:pt x="0" y="28"/>
                </a:lnTo>
                <a:lnTo>
                  <a:pt x="2" y="16"/>
                </a:lnTo>
                <a:lnTo>
                  <a:pt x="8" y="8"/>
                </a:lnTo>
                <a:lnTo>
                  <a:pt x="16" y="2"/>
                </a:lnTo>
                <a:lnTo>
                  <a:pt x="28" y="0"/>
                </a:lnTo>
                <a:lnTo>
                  <a:pt x="196" y="0"/>
                </a:lnTo>
                <a:lnTo>
                  <a:pt x="196" y="0"/>
                </a:lnTo>
                <a:lnTo>
                  <a:pt x="208" y="2"/>
                </a:lnTo>
                <a:lnTo>
                  <a:pt x="216" y="8"/>
                </a:lnTo>
                <a:lnTo>
                  <a:pt x="222" y="16"/>
                </a:lnTo>
                <a:lnTo>
                  <a:pt x="224" y="28"/>
                </a:lnTo>
                <a:lnTo>
                  <a:pt x="224" y="28"/>
                </a:lnTo>
                <a:close/>
                <a:moveTo>
                  <a:pt x="86" y="34"/>
                </a:moveTo>
                <a:lnTo>
                  <a:pt x="86" y="34"/>
                </a:lnTo>
                <a:lnTo>
                  <a:pt x="86" y="38"/>
                </a:lnTo>
                <a:lnTo>
                  <a:pt x="88" y="40"/>
                </a:lnTo>
                <a:lnTo>
                  <a:pt x="90" y="42"/>
                </a:lnTo>
                <a:lnTo>
                  <a:pt x="94" y="42"/>
                </a:lnTo>
                <a:lnTo>
                  <a:pt x="130" y="42"/>
                </a:lnTo>
                <a:lnTo>
                  <a:pt x="130" y="42"/>
                </a:lnTo>
                <a:lnTo>
                  <a:pt x="134" y="42"/>
                </a:lnTo>
                <a:lnTo>
                  <a:pt x="136" y="40"/>
                </a:lnTo>
                <a:lnTo>
                  <a:pt x="138" y="38"/>
                </a:lnTo>
                <a:lnTo>
                  <a:pt x="138" y="34"/>
                </a:lnTo>
                <a:lnTo>
                  <a:pt x="138" y="34"/>
                </a:lnTo>
                <a:lnTo>
                  <a:pt x="138" y="32"/>
                </a:lnTo>
                <a:lnTo>
                  <a:pt x="136" y="28"/>
                </a:lnTo>
                <a:lnTo>
                  <a:pt x="134" y="28"/>
                </a:lnTo>
                <a:lnTo>
                  <a:pt x="130" y="26"/>
                </a:lnTo>
                <a:lnTo>
                  <a:pt x="94" y="26"/>
                </a:lnTo>
                <a:lnTo>
                  <a:pt x="94" y="26"/>
                </a:lnTo>
                <a:lnTo>
                  <a:pt x="90" y="28"/>
                </a:lnTo>
                <a:lnTo>
                  <a:pt x="88" y="28"/>
                </a:lnTo>
                <a:lnTo>
                  <a:pt x="86" y="32"/>
                </a:lnTo>
                <a:lnTo>
                  <a:pt x="86" y="34"/>
                </a:lnTo>
                <a:lnTo>
                  <a:pt x="86" y="34"/>
                </a:lnTo>
                <a:close/>
                <a:moveTo>
                  <a:pt x="130" y="344"/>
                </a:moveTo>
                <a:lnTo>
                  <a:pt x="130" y="344"/>
                </a:lnTo>
                <a:lnTo>
                  <a:pt x="130" y="336"/>
                </a:lnTo>
                <a:lnTo>
                  <a:pt x="126" y="330"/>
                </a:lnTo>
                <a:lnTo>
                  <a:pt x="120" y="326"/>
                </a:lnTo>
                <a:lnTo>
                  <a:pt x="112" y="324"/>
                </a:lnTo>
                <a:lnTo>
                  <a:pt x="112" y="324"/>
                </a:lnTo>
                <a:lnTo>
                  <a:pt x="104" y="326"/>
                </a:lnTo>
                <a:lnTo>
                  <a:pt x="98" y="330"/>
                </a:lnTo>
                <a:lnTo>
                  <a:pt x="94" y="336"/>
                </a:lnTo>
                <a:lnTo>
                  <a:pt x="94" y="344"/>
                </a:lnTo>
                <a:lnTo>
                  <a:pt x="94" y="344"/>
                </a:lnTo>
                <a:lnTo>
                  <a:pt x="94" y="350"/>
                </a:lnTo>
                <a:lnTo>
                  <a:pt x="98" y="356"/>
                </a:lnTo>
                <a:lnTo>
                  <a:pt x="104" y="360"/>
                </a:lnTo>
                <a:lnTo>
                  <a:pt x="112" y="362"/>
                </a:lnTo>
                <a:lnTo>
                  <a:pt x="112" y="362"/>
                </a:lnTo>
                <a:lnTo>
                  <a:pt x="120" y="360"/>
                </a:lnTo>
                <a:lnTo>
                  <a:pt x="126" y="356"/>
                </a:lnTo>
                <a:lnTo>
                  <a:pt x="130" y="350"/>
                </a:lnTo>
                <a:lnTo>
                  <a:pt x="130" y="344"/>
                </a:lnTo>
                <a:lnTo>
                  <a:pt x="130" y="344"/>
                </a:lnTo>
                <a:close/>
                <a:moveTo>
                  <a:pt x="196" y="60"/>
                </a:moveTo>
                <a:lnTo>
                  <a:pt x="28" y="60"/>
                </a:lnTo>
                <a:lnTo>
                  <a:pt x="28" y="308"/>
                </a:lnTo>
                <a:lnTo>
                  <a:pt x="196" y="308"/>
                </a:lnTo>
                <a:lnTo>
                  <a:pt x="196" y="60"/>
                </a:lnTo>
                <a:close/>
                <a:moveTo>
                  <a:pt x="102" y="112"/>
                </a:moveTo>
                <a:lnTo>
                  <a:pt x="122" y="112"/>
                </a:lnTo>
                <a:lnTo>
                  <a:pt x="122" y="112"/>
                </a:lnTo>
                <a:lnTo>
                  <a:pt x="126" y="112"/>
                </a:lnTo>
                <a:lnTo>
                  <a:pt x="128" y="110"/>
                </a:lnTo>
                <a:lnTo>
                  <a:pt x="130" y="108"/>
                </a:lnTo>
                <a:lnTo>
                  <a:pt x="130" y="104"/>
                </a:lnTo>
                <a:lnTo>
                  <a:pt x="130" y="82"/>
                </a:lnTo>
                <a:lnTo>
                  <a:pt x="130" y="82"/>
                </a:lnTo>
                <a:lnTo>
                  <a:pt x="130" y="80"/>
                </a:lnTo>
                <a:lnTo>
                  <a:pt x="128" y="78"/>
                </a:lnTo>
                <a:lnTo>
                  <a:pt x="126" y="76"/>
                </a:lnTo>
                <a:lnTo>
                  <a:pt x="122" y="74"/>
                </a:lnTo>
                <a:lnTo>
                  <a:pt x="102" y="74"/>
                </a:lnTo>
                <a:lnTo>
                  <a:pt x="102" y="74"/>
                </a:lnTo>
                <a:lnTo>
                  <a:pt x="98" y="76"/>
                </a:lnTo>
                <a:lnTo>
                  <a:pt x="96" y="78"/>
                </a:lnTo>
                <a:lnTo>
                  <a:pt x="94" y="80"/>
                </a:lnTo>
                <a:lnTo>
                  <a:pt x="94" y="82"/>
                </a:lnTo>
                <a:lnTo>
                  <a:pt x="94" y="104"/>
                </a:lnTo>
                <a:lnTo>
                  <a:pt x="94" y="104"/>
                </a:lnTo>
                <a:lnTo>
                  <a:pt x="94" y="108"/>
                </a:lnTo>
                <a:lnTo>
                  <a:pt x="96" y="110"/>
                </a:lnTo>
                <a:lnTo>
                  <a:pt x="98" y="112"/>
                </a:lnTo>
                <a:lnTo>
                  <a:pt x="102" y="112"/>
                </a:lnTo>
                <a:lnTo>
                  <a:pt x="102" y="112"/>
                </a:lnTo>
                <a:close/>
                <a:moveTo>
                  <a:pt x="52" y="228"/>
                </a:moveTo>
                <a:lnTo>
                  <a:pt x="130" y="228"/>
                </a:lnTo>
                <a:lnTo>
                  <a:pt x="130" y="228"/>
                </a:lnTo>
                <a:lnTo>
                  <a:pt x="134" y="228"/>
                </a:lnTo>
                <a:lnTo>
                  <a:pt x="136" y="226"/>
                </a:lnTo>
                <a:lnTo>
                  <a:pt x="138" y="224"/>
                </a:lnTo>
                <a:lnTo>
                  <a:pt x="138" y="220"/>
                </a:lnTo>
                <a:lnTo>
                  <a:pt x="138" y="220"/>
                </a:lnTo>
                <a:lnTo>
                  <a:pt x="138" y="218"/>
                </a:lnTo>
                <a:lnTo>
                  <a:pt x="136" y="216"/>
                </a:lnTo>
                <a:lnTo>
                  <a:pt x="134" y="214"/>
                </a:lnTo>
                <a:lnTo>
                  <a:pt x="130" y="212"/>
                </a:lnTo>
                <a:lnTo>
                  <a:pt x="52" y="212"/>
                </a:lnTo>
                <a:lnTo>
                  <a:pt x="52" y="212"/>
                </a:lnTo>
                <a:lnTo>
                  <a:pt x="48" y="214"/>
                </a:lnTo>
                <a:lnTo>
                  <a:pt x="46" y="216"/>
                </a:lnTo>
                <a:lnTo>
                  <a:pt x="44" y="218"/>
                </a:lnTo>
                <a:lnTo>
                  <a:pt x="44" y="220"/>
                </a:lnTo>
                <a:lnTo>
                  <a:pt x="44" y="220"/>
                </a:lnTo>
                <a:lnTo>
                  <a:pt x="44" y="224"/>
                </a:lnTo>
                <a:lnTo>
                  <a:pt x="46" y="226"/>
                </a:lnTo>
                <a:lnTo>
                  <a:pt x="48" y="228"/>
                </a:lnTo>
                <a:lnTo>
                  <a:pt x="52" y="228"/>
                </a:lnTo>
                <a:lnTo>
                  <a:pt x="52" y="228"/>
                </a:lnTo>
                <a:close/>
                <a:moveTo>
                  <a:pt x="52" y="258"/>
                </a:moveTo>
                <a:lnTo>
                  <a:pt x="172" y="258"/>
                </a:lnTo>
                <a:lnTo>
                  <a:pt x="172" y="258"/>
                </a:lnTo>
                <a:lnTo>
                  <a:pt x="176" y="258"/>
                </a:lnTo>
                <a:lnTo>
                  <a:pt x="178" y="256"/>
                </a:lnTo>
                <a:lnTo>
                  <a:pt x="180" y="254"/>
                </a:lnTo>
                <a:lnTo>
                  <a:pt x="180" y="250"/>
                </a:lnTo>
                <a:lnTo>
                  <a:pt x="180" y="250"/>
                </a:lnTo>
                <a:lnTo>
                  <a:pt x="180" y="248"/>
                </a:lnTo>
                <a:lnTo>
                  <a:pt x="178" y="246"/>
                </a:lnTo>
                <a:lnTo>
                  <a:pt x="176" y="244"/>
                </a:lnTo>
                <a:lnTo>
                  <a:pt x="172" y="242"/>
                </a:lnTo>
                <a:lnTo>
                  <a:pt x="52" y="242"/>
                </a:lnTo>
                <a:lnTo>
                  <a:pt x="52" y="242"/>
                </a:lnTo>
                <a:lnTo>
                  <a:pt x="48" y="244"/>
                </a:lnTo>
                <a:lnTo>
                  <a:pt x="46" y="246"/>
                </a:lnTo>
                <a:lnTo>
                  <a:pt x="44" y="248"/>
                </a:lnTo>
                <a:lnTo>
                  <a:pt x="44" y="250"/>
                </a:lnTo>
                <a:lnTo>
                  <a:pt x="44" y="250"/>
                </a:lnTo>
                <a:lnTo>
                  <a:pt x="44" y="254"/>
                </a:lnTo>
                <a:lnTo>
                  <a:pt x="46" y="256"/>
                </a:lnTo>
                <a:lnTo>
                  <a:pt x="48" y="258"/>
                </a:lnTo>
                <a:lnTo>
                  <a:pt x="52" y="258"/>
                </a:lnTo>
                <a:lnTo>
                  <a:pt x="52" y="258"/>
                </a:lnTo>
                <a:close/>
                <a:moveTo>
                  <a:pt x="52" y="288"/>
                </a:moveTo>
                <a:lnTo>
                  <a:pt x="152" y="288"/>
                </a:lnTo>
                <a:lnTo>
                  <a:pt x="152" y="288"/>
                </a:lnTo>
                <a:lnTo>
                  <a:pt x="154" y="286"/>
                </a:lnTo>
                <a:lnTo>
                  <a:pt x="156" y="286"/>
                </a:lnTo>
                <a:lnTo>
                  <a:pt x="158" y="282"/>
                </a:lnTo>
                <a:lnTo>
                  <a:pt x="160" y="280"/>
                </a:lnTo>
                <a:lnTo>
                  <a:pt x="160" y="280"/>
                </a:lnTo>
                <a:lnTo>
                  <a:pt x="158" y="276"/>
                </a:lnTo>
                <a:lnTo>
                  <a:pt x="156" y="274"/>
                </a:lnTo>
                <a:lnTo>
                  <a:pt x="154" y="272"/>
                </a:lnTo>
                <a:lnTo>
                  <a:pt x="152" y="272"/>
                </a:lnTo>
                <a:lnTo>
                  <a:pt x="52" y="272"/>
                </a:lnTo>
                <a:lnTo>
                  <a:pt x="52" y="272"/>
                </a:lnTo>
                <a:lnTo>
                  <a:pt x="48" y="272"/>
                </a:lnTo>
                <a:lnTo>
                  <a:pt x="46" y="274"/>
                </a:lnTo>
                <a:lnTo>
                  <a:pt x="44" y="276"/>
                </a:lnTo>
                <a:lnTo>
                  <a:pt x="44" y="280"/>
                </a:lnTo>
                <a:lnTo>
                  <a:pt x="44" y="280"/>
                </a:lnTo>
                <a:lnTo>
                  <a:pt x="44" y="282"/>
                </a:lnTo>
                <a:lnTo>
                  <a:pt x="46" y="286"/>
                </a:lnTo>
                <a:lnTo>
                  <a:pt x="48" y="286"/>
                </a:lnTo>
                <a:lnTo>
                  <a:pt x="52" y="288"/>
                </a:lnTo>
                <a:lnTo>
                  <a:pt x="52" y="288"/>
                </a:lnTo>
                <a:close/>
                <a:moveTo>
                  <a:pt x="52" y="164"/>
                </a:moveTo>
                <a:lnTo>
                  <a:pt x="72" y="164"/>
                </a:lnTo>
                <a:lnTo>
                  <a:pt x="72" y="164"/>
                </a:lnTo>
                <a:lnTo>
                  <a:pt x="76" y="162"/>
                </a:lnTo>
                <a:lnTo>
                  <a:pt x="78" y="162"/>
                </a:lnTo>
                <a:lnTo>
                  <a:pt x="80" y="158"/>
                </a:lnTo>
                <a:lnTo>
                  <a:pt x="80" y="156"/>
                </a:lnTo>
                <a:lnTo>
                  <a:pt x="80" y="134"/>
                </a:lnTo>
                <a:lnTo>
                  <a:pt x="80" y="134"/>
                </a:lnTo>
                <a:lnTo>
                  <a:pt x="80" y="130"/>
                </a:lnTo>
                <a:lnTo>
                  <a:pt x="78" y="128"/>
                </a:lnTo>
                <a:lnTo>
                  <a:pt x="76" y="126"/>
                </a:lnTo>
                <a:lnTo>
                  <a:pt x="72" y="126"/>
                </a:lnTo>
                <a:lnTo>
                  <a:pt x="52" y="126"/>
                </a:lnTo>
                <a:lnTo>
                  <a:pt x="52" y="126"/>
                </a:lnTo>
                <a:lnTo>
                  <a:pt x="48" y="126"/>
                </a:lnTo>
                <a:lnTo>
                  <a:pt x="46" y="128"/>
                </a:lnTo>
                <a:lnTo>
                  <a:pt x="44" y="130"/>
                </a:lnTo>
                <a:lnTo>
                  <a:pt x="44" y="134"/>
                </a:lnTo>
                <a:lnTo>
                  <a:pt x="44" y="156"/>
                </a:lnTo>
                <a:lnTo>
                  <a:pt x="44" y="156"/>
                </a:lnTo>
                <a:lnTo>
                  <a:pt x="44" y="158"/>
                </a:lnTo>
                <a:lnTo>
                  <a:pt x="46" y="162"/>
                </a:lnTo>
                <a:lnTo>
                  <a:pt x="48" y="162"/>
                </a:lnTo>
                <a:lnTo>
                  <a:pt x="52" y="164"/>
                </a:lnTo>
                <a:lnTo>
                  <a:pt x="52" y="164"/>
                </a:lnTo>
                <a:close/>
                <a:moveTo>
                  <a:pt x="102" y="164"/>
                </a:moveTo>
                <a:lnTo>
                  <a:pt x="122" y="164"/>
                </a:lnTo>
                <a:lnTo>
                  <a:pt x="122" y="164"/>
                </a:lnTo>
                <a:lnTo>
                  <a:pt x="126" y="162"/>
                </a:lnTo>
                <a:lnTo>
                  <a:pt x="128" y="162"/>
                </a:lnTo>
                <a:lnTo>
                  <a:pt x="130" y="158"/>
                </a:lnTo>
                <a:lnTo>
                  <a:pt x="130" y="156"/>
                </a:lnTo>
                <a:lnTo>
                  <a:pt x="130" y="134"/>
                </a:lnTo>
                <a:lnTo>
                  <a:pt x="130" y="134"/>
                </a:lnTo>
                <a:lnTo>
                  <a:pt x="130" y="130"/>
                </a:lnTo>
                <a:lnTo>
                  <a:pt x="128" y="128"/>
                </a:lnTo>
                <a:lnTo>
                  <a:pt x="126" y="126"/>
                </a:lnTo>
                <a:lnTo>
                  <a:pt x="122" y="126"/>
                </a:lnTo>
                <a:lnTo>
                  <a:pt x="102" y="126"/>
                </a:lnTo>
                <a:lnTo>
                  <a:pt x="102" y="126"/>
                </a:lnTo>
                <a:lnTo>
                  <a:pt x="98" y="126"/>
                </a:lnTo>
                <a:lnTo>
                  <a:pt x="96" y="128"/>
                </a:lnTo>
                <a:lnTo>
                  <a:pt x="94" y="130"/>
                </a:lnTo>
                <a:lnTo>
                  <a:pt x="94" y="134"/>
                </a:lnTo>
                <a:lnTo>
                  <a:pt x="94" y="156"/>
                </a:lnTo>
                <a:lnTo>
                  <a:pt x="94" y="156"/>
                </a:lnTo>
                <a:lnTo>
                  <a:pt x="94" y="158"/>
                </a:lnTo>
                <a:lnTo>
                  <a:pt x="96" y="162"/>
                </a:lnTo>
                <a:lnTo>
                  <a:pt x="98" y="162"/>
                </a:lnTo>
                <a:lnTo>
                  <a:pt x="102" y="164"/>
                </a:lnTo>
                <a:lnTo>
                  <a:pt x="102" y="164"/>
                </a:lnTo>
                <a:close/>
                <a:moveTo>
                  <a:pt x="52" y="112"/>
                </a:moveTo>
                <a:lnTo>
                  <a:pt x="72" y="112"/>
                </a:lnTo>
                <a:lnTo>
                  <a:pt x="72" y="112"/>
                </a:lnTo>
                <a:lnTo>
                  <a:pt x="76" y="112"/>
                </a:lnTo>
                <a:lnTo>
                  <a:pt x="78" y="110"/>
                </a:lnTo>
                <a:lnTo>
                  <a:pt x="80" y="108"/>
                </a:lnTo>
                <a:lnTo>
                  <a:pt x="80" y="104"/>
                </a:lnTo>
                <a:lnTo>
                  <a:pt x="80" y="82"/>
                </a:lnTo>
                <a:lnTo>
                  <a:pt x="80" y="82"/>
                </a:lnTo>
                <a:lnTo>
                  <a:pt x="80" y="80"/>
                </a:lnTo>
                <a:lnTo>
                  <a:pt x="78" y="78"/>
                </a:lnTo>
                <a:lnTo>
                  <a:pt x="76" y="76"/>
                </a:lnTo>
                <a:lnTo>
                  <a:pt x="72" y="74"/>
                </a:lnTo>
                <a:lnTo>
                  <a:pt x="52" y="74"/>
                </a:lnTo>
                <a:lnTo>
                  <a:pt x="52" y="74"/>
                </a:lnTo>
                <a:lnTo>
                  <a:pt x="48" y="76"/>
                </a:lnTo>
                <a:lnTo>
                  <a:pt x="46" y="78"/>
                </a:lnTo>
                <a:lnTo>
                  <a:pt x="44" y="80"/>
                </a:lnTo>
                <a:lnTo>
                  <a:pt x="44" y="82"/>
                </a:lnTo>
                <a:lnTo>
                  <a:pt x="44" y="104"/>
                </a:lnTo>
                <a:lnTo>
                  <a:pt x="44" y="104"/>
                </a:lnTo>
                <a:lnTo>
                  <a:pt x="44" y="108"/>
                </a:lnTo>
                <a:lnTo>
                  <a:pt x="46" y="110"/>
                </a:lnTo>
                <a:lnTo>
                  <a:pt x="48" y="112"/>
                </a:lnTo>
                <a:lnTo>
                  <a:pt x="52" y="112"/>
                </a:lnTo>
                <a:lnTo>
                  <a:pt x="52" y="112"/>
                </a:lnTo>
                <a:close/>
              </a:path>
            </a:pathLst>
          </a:custGeom>
          <a:solidFill>
            <a:schemeClr val="accent1"/>
          </a:solidFill>
          <a:ln>
            <a:noFill/>
          </a:ln>
        </p:spPr>
        <p:txBody>
          <a:bodyPr spcFirstLastPara="1" wrap="square" lIns="78175" tIns="39075" rIns="78175" bIns="390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Pts val="1538"/>
              <a:buFont typeface="Arial"/>
              <a:buNone/>
              <a:tabLst/>
              <a:defRPr/>
            </a:pPr>
            <a:endParaRPr kumimoji="0" sz="1538" b="0" i="0" u="none" strike="noStrike" kern="0" cap="none" spc="0" normalizeH="0" baseline="0" noProof="0">
              <a:ln>
                <a:noFill/>
              </a:ln>
              <a:solidFill>
                <a:srgbClr val="003366"/>
              </a:solidFill>
              <a:effectLst/>
              <a:uLnTx/>
              <a:uFillTx/>
              <a:latin typeface="Calibri"/>
              <a:ea typeface="Calibri"/>
              <a:cs typeface="Calibri"/>
              <a:sym typeface="Calibri"/>
            </a:endParaRPr>
          </a:p>
        </p:txBody>
      </p:sp>
      <p:sp>
        <p:nvSpPr>
          <p:cNvPr id="553" name="Google Shape;438;g2dbb130a2d8_0_906">
            <a:extLst>
              <a:ext uri="{FF2B5EF4-FFF2-40B4-BE49-F238E27FC236}">
                <a16:creationId xmlns:a16="http://schemas.microsoft.com/office/drawing/2014/main" id="{5D8CE5C5-A416-DAF8-6502-4569641DE904}"/>
              </a:ext>
            </a:extLst>
          </p:cNvPr>
          <p:cNvSpPr/>
          <p:nvPr/>
        </p:nvSpPr>
        <p:spPr>
          <a:xfrm>
            <a:off x="7375619" y="2949264"/>
            <a:ext cx="1153680" cy="276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100" b="1" i="0" u="none" strike="noStrike" kern="0" cap="none" spc="0" normalizeH="0" baseline="0" noProof="0">
                <a:ln>
                  <a:noFill/>
                </a:ln>
                <a:solidFill>
                  <a:srgbClr val="002C6C"/>
                </a:solidFill>
                <a:effectLst/>
                <a:uLnTx/>
                <a:uFillTx/>
                <a:latin typeface="Roboto"/>
                <a:ea typeface="Roboto"/>
                <a:cs typeface="Roboto"/>
                <a:sym typeface="Roboto"/>
              </a:rPr>
              <a:t>Richiesta prelievi ATM </a:t>
            </a:r>
            <a:r>
              <a:rPr kumimoji="0" lang="it-IT" sz="1100" b="1" i="0" u="none" strike="noStrike" kern="0" cap="none" spc="0" normalizeH="0" baseline="0" noProof="0" err="1">
                <a:ln>
                  <a:noFill/>
                </a:ln>
                <a:solidFill>
                  <a:srgbClr val="002C6C"/>
                </a:solidFill>
                <a:effectLst/>
                <a:uLnTx/>
                <a:uFillTx/>
                <a:latin typeface="Roboto"/>
                <a:ea typeface="Roboto"/>
                <a:cs typeface="Roboto"/>
                <a:sym typeface="Roboto"/>
              </a:rPr>
              <a:t>cardless</a:t>
            </a:r>
            <a:endParaRPr kumimoji="0" sz="1100" b="1" i="0" u="none" strike="noStrike" kern="0" cap="none" spc="0" normalizeH="0" baseline="0" noProof="0">
              <a:ln>
                <a:noFill/>
              </a:ln>
              <a:solidFill>
                <a:srgbClr val="002C6C"/>
              </a:solidFill>
              <a:effectLst/>
              <a:uLnTx/>
              <a:uFillTx/>
              <a:latin typeface="Roboto"/>
              <a:ea typeface="Roboto"/>
              <a:cs typeface="Roboto"/>
              <a:sym typeface="Roboto"/>
            </a:endParaRPr>
          </a:p>
        </p:txBody>
      </p:sp>
      <p:sp>
        <p:nvSpPr>
          <p:cNvPr id="555" name="Google Shape;426;g2dbb130a2d8_0_906">
            <a:extLst>
              <a:ext uri="{FF2B5EF4-FFF2-40B4-BE49-F238E27FC236}">
                <a16:creationId xmlns:a16="http://schemas.microsoft.com/office/drawing/2014/main" id="{E508A13F-97C7-5EFB-593F-B4910C6737B4}"/>
              </a:ext>
            </a:extLst>
          </p:cNvPr>
          <p:cNvSpPr/>
          <p:nvPr/>
        </p:nvSpPr>
        <p:spPr>
          <a:xfrm>
            <a:off x="8962542" y="4752285"/>
            <a:ext cx="1631400" cy="1035373"/>
          </a:xfrm>
          <a:prstGeom prst="roundRect">
            <a:avLst>
              <a:gd name="adj" fmla="val 16667"/>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56" name="Google Shape;427;g2dbb130a2d8_0_906">
            <a:extLst>
              <a:ext uri="{FF2B5EF4-FFF2-40B4-BE49-F238E27FC236}">
                <a16:creationId xmlns:a16="http://schemas.microsoft.com/office/drawing/2014/main" id="{5D6547AA-C6AF-5CDD-5215-45A214014897}"/>
              </a:ext>
            </a:extLst>
          </p:cNvPr>
          <p:cNvSpPr/>
          <p:nvPr/>
        </p:nvSpPr>
        <p:spPr>
          <a:xfrm>
            <a:off x="9074117" y="4900877"/>
            <a:ext cx="1390800" cy="762300"/>
          </a:xfrm>
          <a:prstGeom prst="roundRect">
            <a:avLst>
              <a:gd name="adj" fmla="val 16667"/>
            </a:avLst>
          </a:prstGeom>
          <a:solidFill>
            <a:schemeClr val="lt2"/>
          </a:solidFill>
          <a:ln w="9525" cap="flat" cmpd="sng">
            <a:solidFill>
              <a:schemeClr val="lt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57" name="Google Shape;429;g2dbb130a2d8_0_906">
            <a:extLst>
              <a:ext uri="{FF2B5EF4-FFF2-40B4-BE49-F238E27FC236}">
                <a16:creationId xmlns:a16="http://schemas.microsoft.com/office/drawing/2014/main" id="{D1B177C7-FC11-4A26-9F54-BC26F624E63A}"/>
              </a:ext>
            </a:extLst>
          </p:cNvPr>
          <p:cNvSpPr/>
          <p:nvPr/>
        </p:nvSpPr>
        <p:spPr>
          <a:xfrm>
            <a:off x="9887942" y="5332723"/>
            <a:ext cx="368200" cy="276900"/>
          </a:xfrm>
          <a:custGeom>
            <a:avLst/>
            <a:gdLst/>
            <a:ahLst/>
            <a:cxnLst/>
            <a:rect l="l" t="t" r="r" b="b"/>
            <a:pathLst>
              <a:path w="360" h="278" extrusionOk="0">
                <a:moveTo>
                  <a:pt x="360" y="256"/>
                </a:moveTo>
                <a:lnTo>
                  <a:pt x="360" y="256"/>
                </a:lnTo>
                <a:lnTo>
                  <a:pt x="360" y="252"/>
                </a:lnTo>
                <a:lnTo>
                  <a:pt x="360" y="252"/>
                </a:lnTo>
                <a:lnTo>
                  <a:pt x="358" y="252"/>
                </a:lnTo>
                <a:lnTo>
                  <a:pt x="358" y="252"/>
                </a:lnTo>
                <a:lnTo>
                  <a:pt x="358" y="250"/>
                </a:lnTo>
                <a:lnTo>
                  <a:pt x="318" y="200"/>
                </a:lnTo>
                <a:lnTo>
                  <a:pt x="318" y="200"/>
                </a:lnTo>
                <a:lnTo>
                  <a:pt x="314" y="198"/>
                </a:lnTo>
                <a:lnTo>
                  <a:pt x="310" y="196"/>
                </a:lnTo>
                <a:lnTo>
                  <a:pt x="50" y="196"/>
                </a:lnTo>
                <a:lnTo>
                  <a:pt x="50" y="196"/>
                </a:lnTo>
                <a:lnTo>
                  <a:pt x="46" y="198"/>
                </a:lnTo>
                <a:lnTo>
                  <a:pt x="42" y="200"/>
                </a:lnTo>
                <a:lnTo>
                  <a:pt x="2" y="250"/>
                </a:lnTo>
                <a:lnTo>
                  <a:pt x="2" y="250"/>
                </a:lnTo>
                <a:lnTo>
                  <a:pt x="2" y="252"/>
                </a:lnTo>
                <a:lnTo>
                  <a:pt x="2" y="252"/>
                </a:lnTo>
                <a:lnTo>
                  <a:pt x="0" y="252"/>
                </a:lnTo>
                <a:lnTo>
                  <a:pt x="0" y="252"/>
                </a:lnTo>
                <a:lnTo>
                  <a:pt x="0" y="256"/>
                </a:lnTo>
                <a:lnTo>
                  <a:pt x="0" y="256"/>
                </a:lnTo>
                <a:lnTo>
                  <a:pt x="0" y="256"/>
                </a:lnTo>
                <a:lnTo>
                  <a:pt x="0" y="268"/>
                </a:lnTo>
                <a:lnTo>
                  <a:pt x="0" y="268"/>
                </a:lnTo>
                <a:lnTo>
                  <a:pt x="0" y="272"/>
                </a:lnTo>
                <a:lnTo>
                  <a:pt x="4" y="276"/>
                </a:lnTo>
                <a:lnTo>
                  <a:pt x="6" y="278"/>
                </a:lnTo>
                <a:lnTo>
                  <a:pt x="10" y="278"/>
                </a:lnTo>
                <a:lnTo>
                  <a:pt x="350" y="278"/>
                </a:lnTo>
                <a:lnTo>
                  <a:pt x="350" y="278"/>
                </a:lnTo>
                <a:lnTo>
                  <a:pt x="354" y="278"/>
                </a:lnTo>
                <a:lnTo>
                  <a:pt x="356" y="276"/>
                </a:lnTo>
                <a:lnTo>
                  <a:pt x="360" y="272"/>
                </a:lnTo>
                <a:lnTo>
                  <a:pt x="360" y="268"/>
                </a:lnTo>
                <a:lnTo>
                  <a:pt x="360" y="256"/>
                </a:lnTo>
                <a:lnTo>
                  <a:pt x="360" y="256"/>
                </a:lnTo>
                <a:lnTo>
                  <a:pt x="360" y="256"/>
                </a:lnTo>
                <a:lnTo>
                  <a:pt x="360" y="256"/>
                </a:lnTo>
                <a:close/>
                <a:moveTo>
                  <a:pt x="134" y="254"/>
                </a:moveTo>
                <a:lnTo>
                  <a:pt x="146" y="234"/>
                </a:lnTo>
                <a:lnTo>
                  <a:pt x="214" y="234"/>
                </a:lnTo>
                <a:lnTo>
                  <a:pt x="226" y="254"/>
                </a:lnTo>
                <a:lnTo>
                  <a:pt x="134" y="254"/>
                </a:lnTo>
                <a:close/>
                <a:moveTo>
                  <a:pt x="338" y="268"/>
                </a:moveTo>
                <a:lnTo>
                  <a:pt x="338" y="268"/>
                </a:lnTo>
                <a:lnTo>
                  <a:pt x="334" y="270"/>
                </a:lnTo>
                <a:lnTo>
                  <a:pt x="332" y="270"/>
                </a:lnTo>
                <a:lnTo>
                  <a:pt x="332" y="270"/>
                </a:lnTo>
                <a:lnTo>
                  <a:pt x="326" y="268"/>
                </a:lnTo>
                <a:lnTo>
                  <a:pt x="326" y="268"/>
                </a:lnTo>
                <a:lnTo>
                  <a:pt x="324" y="262"/>
                </a:lnTo>
                <a:lnTo>
                  <a:pt x="324" y="262"/>
                </a:lnTo>
                <a:lnTo>
                  <a:pt x="324" y="260"/>
                </a:lnTo>
                <a:lnTo>
                  <a:pt x="326" y="256"/>
                </a:lnTo>
                <a:lnTo>
                  <a:pt x="326" y="256"/>
                </a:lnTo>
                <a:lnTo>
                  <a:pt x="328" y="256"/>
                </a:lnTo>
                <a:lnTo>
                  <a:pt x="332" y="254"/>
                </a:lnTo>
                <a:lnTo>
                  <a:pt x="334" y="256"/>
                </a:lnTo>
                <a:lnTo>
                  <a:pt x="338" y="256"/>
                </a:lnTo>
                <a:lnTo>
                  <a:pt x="338" y="256"/>
                </a:lnTo>
                <a:lnTo>
                  <a:pt x="340" y="260"/>
                </a:lnTo>
                <a:lnTo>
                  <a:pt x="340" y="262"/>
                </a:lnTo>
                <a:lnTo>
                  <a:pt x="340" y="262"/>
                </a:lnTo>
                <a:lnTo>
                  <a:pt x="340" y="266"/>
                </a:lnTo>
                <a:lnTo>
                  <a:pt x="338" y="268"/>
                </a:lnTo>
                <a:lnTo>
                  <a:pt x="338" y="268"/>
                </a:lnTo>
                <a:close/>
                <a:moveTo>
                  <a:pt x="54" y="184"/>
                </a:moveTo>
                <a:lnTo>
                  <a:pt x="306" y="184"/>
                </a:lnTo>
                <a:lnTo>
                  <a:pt x="306" y="184"/>
                </a:lnTo>
                <a:lnTo>
                  <a:pt x="310" y="184"/>
                </a:lnTo>
                <a:lnTo>
                  <a:pt x="314" y="182"/>
                </a:lnTo>
                <a:lnTo>
                  <a:pt x="318" y="178"/>
                </a:lnTo>
                <a:lnTo>
                  <a:pt x="318" y="172"/>
                </a:lnTo>
                <a:lnTo>
                  <a:pt x="318" y="12"/>
                </a:lnTo>
                <a:lnTo>
                  <a:pt x="318" y="12"/>
                </a:lnTo>
                <a:lnTo>
                  <a:pt x="318" y="6"/>
                </a:lnTo>
                <a:lnTo>
                  <a:pt x="314" y="2"/>
                </a:lnTo>
                <a:lnTo>
                  <a:pt x="310" y="0"/>
                </a:lnTo>
                <a:lnTo>
                  <a:pt x="306" y="0"/>
                </a:lnTo>
                <a:lnTo>
                  <a:pt x="54" y="0"/>
                </a:lnTo>
                <a:lnTo>
                  <a:pt x="54" y="0"/>
                </a:lnTo>
                <a:lnTo>
                  <a:pt x="50" y="0"/>
                </a:lnTo>
                <a:lnTo>
                  <a:pt x="46" y="2"/>
                </a:lnTo>
                <a:lnTo>
                  <a:pt x="42" y="6"/>
                </a:lnTo>
                <a:lnTo>
                  <a:pt x="42" y="12"/>
                </a:lnTo>
                <a:lnTo>
                  <a:pt x="42" y="172"/>
                </a:lnTo>
                <a:lnTo>
                  <a:pt x="42" y="172"/>
                </a:lnTo>
                <a:lnTo>
                  <a:pt x="42" y="178"/>
                </a:lnTo>
                <a:lnTo>
                  <a:pt x="46" y="182"/>
                </a:lnTo>
                <a:lnTo>
                  <a:pt x="50" y="184"/>
                </a:lnTo>
                <a:lnTo>
                  <a:pt x="54" y="184"/>
                </a:lnTo>
                <a:lnTo>
                  <a:pt x="54" y="184"/>
                </a:lnTo>
                <a:close/>
                <a:moveTo>
                  <a:pt x="66" y="24"/>
                </a:moveTo>
                <a:lnTo>
                  <a:pt x="294" y="24"/>
                </a:lnTo>
                <a:lnTo>
                  <a:pt x="294" y="160"/>
                </a:lnTo>
                <a:lnTo>
                  <a:pt x="66" y="160"/>
                </a:lnTo>
                <a:lnTo>
                  <a:pt x="66" y="24"/>
                </a:lnTo>
                <a:close/>
              </a:path>
            </a:pathLst>
          </a:custGeom>
          <a:solidFill>
            <a:schemeClr val="accent3"/>
          </a:solidFill>
          <a:ln>
            <a:noFill/>
          </a:ln>
        </p:spPr>
        <p:txBody>
          <a:bodyPr spcFirstLastPara="1" wrap="square" lIns="78175" tIns="39075" rIns="78175" bIns="390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Pts val="1538"/>
              <a:buFont typeface="Arial"/>
              <a:buNone/>
              <a:tabLst/>
              <a:defRPr/>
            </a:pPr>
            <a:endParaRPr kumimoji="0" sz="1538" b="0" i="0" u="none" strike="noStrike" kern="0" cap="none" spc="0" normalizeH="0" baseline="0" noProof="0">
              <a:ln>
                <a:noFill/>
              </a:ln>
              <a:solidFill>
                <a:srgbClr val="003366"/>
              </a:solidFill>
              <a:effectLst/>
              <a:uLnTx/>
              <a:uFillTx/>
              <a:latin typeface="Calibri"/>
              <a:ea typeface="Calibri"/>
              <a:cs typeface="Calibri"/>
              <a:sym typeface="Calibri"/>
            </a:endParaRPr>
          </a:p>
        </p:txBody>
      </p:sp>
      <p:sp>
        <p:nvSpPr>
          <p:cNvPr id="559" name="Google Shape;431;g2dbb130a2d8_0_906">
            <a:extLst>
              <a:ext uri="{FF2B5EF4-FFF2-40B4-BE49-F238E27FC236}">
                <a16:creationId xmlns:a16="http://schemas.microsoft.com/office/drawing/2014/main" id="{F62FB814-5503-7579-83EB-085EDC5BFE78}"/>
              </a:ext>
            </a:extLst>
          </p:cNvPr>
          <p:cNvSpPr/>
          <p:nvPr/>
        </p:nvSpPr>
        <p:spPr>
          <a:xfrm>
            <a:off x="9215155" y="4997398"/>
            <a:ext cx="489600" cy="230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1" i="0" u="none" strike="noStrike" kern="0" cap="none" spc="0" normalizeH="0" baseline="0" noProof="0">
                <a:ln>
                  <a:noFill/>
                </a:ln>
                <a:solidFill>
                  <a:srgbClr val="002C6C"/>
                </a:solidFill>
                <a:effectLst/>
                <a:uLnTx/>
                <a:uFillTx/>
                <a:latin typeface="Roboto"/>
                <a:ea typeface="Roboto"/>
                <a:cs typeface="Roboto"/>
                <a:sym typeface="Roboto"/>
              </a:rPr>
              <a:t>9%</a:t>
            </a:r>
            <a:endParaRPr kumimoji="0" sz="1200" b="1" i="0" u="none" strike="noStrike" kern="0" cap="none" spc="0" normalizeH="0" baseline="0" noProof="0">
              <a:ln>
                <a:noFill/>
              </a:ln>
              <a:solidFill>
                <a:srgbClr val="002C6C"/>
              </a:solidFill>
              <a:effectLst/>
              <a:uLnTx/>
              <a:uFillTx/>
              <a:latin typeface="Roboto"/>
              <a:ea typeface="Roboto"/>
              <a:cs typeface="Roboto"/>
              <a:sym typeface="Roboto"/>
            </a:endParaRPr>
          </a:p>
        </p:txBody>
      </p:sp>
      <p:sp>
        <p:nvSpPr>
          <p:cNvPr id="560" name="Google Shape;432;g2dbb130a2d8_0_906">
            <a:extLst>
              <a:ext uri="{FF2B5EF4-FFF2-40B4-BE49-F238E27FC236}">
                <a16:creationId xmlns:a16="http://schemas.microsoft.com/office/drawing/2014/main" id="{566EF1B8-8D8D-4A15-1A95-4A5350031750}"/>
              </a:ext>
            </a:extLst>
          </p:cNvPr>
          <p:cNvSpPr/>
          <p:nvPr/>
        </p:nvSpPr>
        <p:spPr>
          <a:xfrm>
            <a:off x="9799942" y="5043585"/>
            <a:ext cx="544200" cy="230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1" i="0" u="none" strike="noStrike" kern="0" cap="none" spc="0" normalizeH="0" baseline="0" noProof="0">
                <a:ln>
                  <a:noFill/>
                </a:ln>
                <a:solidFill>
                  <a:srgbClr val="FF59A1"/>
                </a:solidFill>
                <a:effectLst/>
                <a:uLnTx/>
                <a:uFillTx/>
                <a:latin typeface="Roboto"/>
                <a:ea typeface="Roboto"/>
                <a:cs typeface="Roboto"/>
                <a:sym typeface="Roboto"/>
              </a:rPr>
              <a:t>5%</a:t>
            </a:r>
            <a:endParaRPr kumimoji="0" sz="1200" b="1" i="0" u="none" strike="noStrike" kern="0" cap="none" spc="0" normalizeH="0" baseline="0" noProof="0">
              <a:ln>
                <a:noFill/>
              </a:ln>
              <a:solidFill>
                <a:srgbClr val="FF59A1"/>
              </a:solidFill>
              <a:effectLst/>
              <a:uLnTx/>
              <a:uFillTx/>
              <a:latin typeface="Roboto"/>
              <a:ea typeface="Roboto"/>
              <a:cs typeface="Roboto"/>
              <a:sym typeface="Roboto"/>
            </a:endParaRPr>
          </a:p>
        </p:txBody>
      </p:sp>
      <p:sp>
        <p:nvSpPr>
          <p:cNvPr id="561" name="Google Shape;433;g2dbb130a2d8_0_906">
            <a:extLst>
              <a:ext uri="{FF2B5EF4-FFF2-40B4-BE49-F238E27FC236}">
                <a16:creationId xmlns:a16="http://schemas.microsoft.com/office/drawing/2014/main" id="{77003BEC-F8BD-B46C-679E-8467C6E09F6F}"/>
              </a:ext>
            </a:extLst>
          </p:cNvPr>
          <p:cNvSpPr/>
          <p:nvPr/>
        </p:nvSpPr>
        <p:spPr>
          <a:xfrm>
            <a:off x="9346742" y="5262048"/>
            <a:ext cx="226425" cy="393750"/>
          </a:xfrm>
          <a:custGeom>
            <a:avLst/>
            <a:gdLst/>
            <a:ahLst/>
            <a:cxnLst/>
            <a:rect l="l" t="t" r="r" b="b"/>
            <a:pathLst>
              <a:path w="224" h="380" extrusionOk="0">
                <a:moveTo>
                  <a:pt x="144" y="104"/>
                </a:moveTo>
                <a:lnTo>
                  <a:pt x="144" y="82"/>
                </a:lnTo>
                <a:lnTo>
                  <a:pt x="144" y="82"/>
                </a:lnTo>
                <a:lnTo>
                  <a:pt x="144" y="80"/>
                </a:lnTo>
                <a:lnTo>
                  <a:pt x="146" y="78"/>
                </a:lnTo>
                <a:lnTo>
                  <a:pt x="148" y="76"/>
                </a:lnTo>
                <a:lnTo>
                  <a:pt x="152" y="74"/>
                </a:lnTo>
                <a:lnTo>
                  <a:pt x="172" y="74"/>
                </a:lnTo>
                <a:lnTo>
                  <a:pt x="172" y="74"/>
                </a:lnTo>
                <a:lnTo>
                  <a:pt x="176" y="76"/>
                </a:lnTo>
                <a:lnTo>
                  <a:pt x="178" y="78"/>
                </a:lnTo>
                <a:lnTo>
                  <a:pt x="180" y="80"/>
                </a:lnTo>
                <a:lnTo>
                  <a:pt x="180" y="82"/>
                </a:lnTo>
                <a:lnTo>
                  <a:pt x="180" y="104"/>
                </a:lnTo>
                <a:lnTo>
                  <a:pt x="180" y="104"/>
                </a:lnTo>
                <a:lnTo>
                  <a:pt x="180" y="108"/>
                </a:lnTo>
                <a:lnTo>
                  <a:pt x="178" y="110"/>
                </a:lnTo>
                <a:lnTo>
                  <a:pt x="176" y="112"/>
                </a:lnTo>
                <a:lnTo>
                  <a:pt x="172" y="112"/>
                </a:lnTo>
                <a:lnTo>
                  <a:pt x="152" y="112"/>
                </a:lnTo>
                <a:lnTo>
                  <a:pt x="152" y="112"/>
                </a:lnTo>
                <a:lnTo>
                  <a:pt x="148" y="112"/>
                </a:lnTo>
                <a:lnTo>
                  <a:pt x="146" y="110"/>
                </a:lnTo>
                <a:lnTo>
                  <a:pt x="144" y="108"/>
                </a:lnTo>
                <a:lnTo>
                  <a:pt x="144" y="104"/>
                </a:lnTo>
                <a:lnTo>
                  <a:pt x="144" y="104"/>
                </a:lnTo>
                <a:close/>
                <a:moveTo>
                  <a:pt x="152" y="164"/>
                </a:moveTo>
                <a:lnTo>
                  <a:pt x="172" y="164"/>
                </a:lnTo>
                <a:lnTo>
                  <a:pt x="172" y="164"/>
                </a:lnTo>
                <a:lnTo>
                  <a:pt x="176" y="162"/>
                </a:lnTo>
                <a:lnTo>
                  <a:pt x="178" y="162"/>
                </a:lnTo>
                <a:lnTo>
                  <a:pt x="180" y="158"/>
                </a:lnTo>
                <a:lnTo>
                  <a:pt x="180" y="156"/>
                </a:lnTo>
                <a:lnTo>
                  <a:pt x="180" y="134"/>
                </a:lnTo>
                <a:lnTo>
                  <a:pt x="180" y="134"/>
                </a:lnTo>
                <a:lnTo>
                  <a:pt x="180" y="130"/>
                </a:lnTo>
                <a:lnTo>
                  <a:pt x="178" y="128"/>
                </a:lnTo>
                <a:lnTo>
                  <a:pt x="176" y="126"/>
                </a:lnTo>
                <a:lnTo>
                  <a:pt x="172" y="126"/>
                </a:lnTo>
                <a:lnTo>
                  <a:pt x="152" y="126"/>
                </a:lnTo>
                <a:lnTo>
                  <a:pt x="152" y="126"/>
                </a:lnTo>
                <a:lnTo>
                  <a:pt x="148" y="126"/>
                </a:lnTo>
                <a:lnTo>
                  <a:pt x="146" y="128"/>
                </a:lnTo>
                <a:lnTo>
                  <a:pt x="144" y="130"/>
                </a:lnTo>
                <a:lnTo>
                  <a:pt x="144" y="134"/>
                </a:lnTo>
                <a:lnTo>
                  <a:pt x="144" y="156"/>
                </a:lnTo>
                <a:lnTo>
                  <a:pt x="144" y="156"/>
                </a:lnTo>
                <a:lnTo>
                  <a:pt x="144" y="158"/>
                </a:lnTo>
                <a:lnTo>
                  <a:pt x="146" y="162"/>
                </a:lnTo>
                <a:lnTo>
                  <a:pt x="148" y="162"/>
                </a:lnTo>
                <a:lnTo>
                  <a:pt x="152" y="164"/>
                </a:lnTo>
                <a:lnTo>
                  <a:pt x="152" y="164"/>
                </a:lnTo>
                <a:close/>
                <a:moveTo>
                  <a:pt x="224" y="28"/>
                </a:moveTo>
                <a:lnTo>
                  <a:pt x="224" y="352"/>
                </a:lnTo>
                <a:lnTo>
                  <a:pt x="224" y="352"/>
                </a:lnTo>
                <a:lnTo>
                  <a:pt x="222" y="364"/>
                </a:lnTo>
                <a:lnTo>
                  <a:pt x="216" y="372"/>
                </a:lnTo>
                <a:lnTo>
                  <a:pt x="208" y="378"/>
                </a:lnTo>
                <a:lnTo>
                  <a:pt x="196" y="380"/>
                </a:lnTo>
                <a:lnTo>
                  <a:pt x="28" y="380"/>
                </a:lnTo>
                <a:lnTo>
                  <a:pt x="28" y="380"/>
                </a:lnTo>
                <a:lnTo>
                  <a:pt x="16" y="378"/>
                </a:lnTo>
                <a:lnTo>
                  <a:pt x="8" y="372"/>
                </a:lnTo>
                <a:lnTo>
                  <a:pt x="2" y="364"/>
                </a:lnTo>
                <a:lnTo>
                  <a:pt x="0" y="352"/>
                </a:lnTo>
                <a:lnTo>
                  <a:pt x="0" y="28"/>
                </a:lnTo>
                <a:lnTo>
                  <a:pt x="0" y="28"/>
                </a:lnTo>
                <a:lnTo>
                  <a:pt x="2" y="16"/>
                </a:lnTo>
                <a:lnTo>
                  <a:pt x="8" y="8"/>
                </a:lnTo>
                <a:lnTo>
                  <a:pt x="16" y="2"/>
                </a:lnTo>
                <a:lnTo>
                  <a:pt x="28" y="0"/>
                </a:lnTo>
                <a:lnTo>
                  <a:pt x="196" y="0"/>
                </a:lnTo>
                <a:lnTo>
                  <a:pt x="196" y="0"/>
                </a:lnTo>
                <a:lnTo>
                  <a:pt x="208" y="2"/>
                </a:lnTo>
                <a:lnTo>
                  <a:pt x="216" y="8"/>
                </a:lnTo>
                <a:lnTo>
                  <a:pt x="222" y="16"/>
                </a:lnTo>
                <a:lnTo>
                  <a:pt x="224" y="28"/>
                </a:lnTo>
                <a:lnTo>
                  <a:pt x="224" y="28"/>
                </a:lnTo>
                <a:close/>
                <a:moveTo>
                  <a:pt x="86" y="34"/>
                </a:moveTo>
                <a:lnTo>
                  <a:pt x="86" y="34"/>
                </a:lnTo>
                <a:lnTo>
                  <a:pt x="86" y="38"/>
                </a:lnTo>
                <a:lnTo>
                  <a:pt x="88" y="40"/>
                </a:lnTo>
                <a:lnTo>
                  <a:pt x="90" y="42"/>
                </a:lnTo>
                <a:lnTo>
                  <a:pt x="94" y="42"/>
                </a:lnTo>
                <a:lnTo>
                  <a:pt x="130" y="42"/>
                </a:lnTo>
                <a:lnTo>
                  <a:pt x="130" y="42"/>
                </a:lnTo>
                <a:lnTo>
                  <a:pt x="134" y="42"/>
                </a:lnTo>
                <a:lnTo>
                  <a:pt x="136" y="40"/>
                </a:lnTo>
                <a:lnTo>
                  <a:pt x="138" y="38"/>
                </a:lnTo>
                <a:lnTo>
                  <a:pt x="138" y="34"/>
                </a:lnTo>
                <a:lnTo>
                  <a:pt x="138" y="34"/>
                </a:lnTo>
                <a:lnTo>
                  <a:pt x="138" y="32"/>
                </a:lnTo>
                <a:lnTo>
                  <a:pt x="136" y="28"/>
                </a:lnTo>
                <a:lnTo>
                  <a:pt x="134" y="28"/>
                </a:lnTo>
                <a:lnTo>
                  <a:pt x="130" y="26"/>
                </a:lnTo>
                <a:lnTo>
                  <a:pt x="94" y="26"/>
                </a:lnTo>
                <a:lnTo>
                  <a:pt x="94" y="26"/>
                </a:lnTo>
                <a:lnTo>
                  <a:pt x="90" y="28"/>
                </a:lnTo>
                <a:lnTo>
                  <a:pt x="88" y="28"/>
                </a:lnTo>
                <a:lnTo>
                  <a:pt x="86" y="32"/>
                </a:lnTo>
                <a:lnTo>
                  <a:pt x="86" y="34"/>
                </a:lnTo>
                <a:lnTo>
                  <a:pt x="86" y="34"/>
                </a:lnTo>
                <a:close/>
                <a:moveTo>
                  <a:pt x="130" y="344"/>
                </a:moveTo>
                <a:lnTo>
                  <a:pt x="130" y="344"/>
                </a:lnTo>
                <a:lnTo>
                  <a:pt x="130" y="336"/>
                </a:lnTo>
                <a:lnTo>
                  <a:pt x="126" y="330"/>
                </a:lnTo>
                <a:lnTo>
                  <a:pt x="120" y="326"/>
                </a:lnTo>
                <a:lnTo>
                  <a:pt x="112" y="324"/>
                </a:lnTo>
                <a:lnTo>
                  <a:pt x="112" y="324"/>
                </a:lnTo>
                <a:lnTo>
                  <a:pt x="104" y="326"/>
                </a:lnTo>
                <a:lnTo>
                  <a:pt x="98" y="330"/>
                </a:lnTo>
                <a:lnTo>
                  <a:pt x="94" y="336"/>
                </a:lnTo>
                <a:lnTo>
                  <a:pt x="94" y="344"/>
                </a:lnTo>
                <a:lnTo>
                  <a:pt x="94" y="344"/>
                </a:lnTo>
                <a:lnTo>
                  <a:pt x="94" y="350"/>
                </a:lnTo>
                <a:lnTo>
                  <a:pt x="98" y="356"/>
                </a:lnTo>
                <a:lnTo>
                  <a:pt x="104" y="360"/>
                </a:lnTo>
                <a:lnTo>
                  <a:pt x="112" y="362"/>
                </a:lnTo>
                <a:lnTo>
                  <a:pt x="112" y="362"/>
                </a:lnTo>
                <a:lnTo>
                  <a:pt x="120" y="360"/>
                </a:lnTo>
                <a:lnTo>
                  <a:pt x="126" y="356"/>
                </a:lnTo>
                <a:lnTo>
                  <a:pt x="130" y="350"/>
                </a:lnTo>
                <a:lnTo>
                  <a:pt x="130" y="344"/>
                </a:lnTo>
                <a:lnTo>
                  <a:pt x="130" y="344"/>
                </a:lnTo>
                <a:close/>
                <a:moveTo>
                  <a:pt x="196" y="60"/>
                </a:moveTo>
                <a:lnTo>
                  <a:pt x="28" y="60"/>
                </a:lnTo>
                <a:lnTo>
                  <a:pt x="28" y="308"/>
                </a:lnTo>
                <a:lnTo>
                  <a:pt x="196" y="308"/>
                </a:lnTo>
                <a:lnTo>
                  <a:pt x="196" y="60"/>
                </a:lnTo>
                <a:close/>
                <a:moveTo>
                  <a:pt x="102" y="112"/>
                </a:moveTo>
                <a:lnTo>
                  <a:pt x="122" y="112"/>
                </a:lnTo>
                <a:lnTo>
                  <a:pt x="122" y="112"/>
                </a:lnTo>
                <a:lnTo>
                  <a:pt x="126" y="112"/>
                </a:lnTo>
                <a:lnTo>
                  <a:pt x="128" y="110"/>
                </a:lnTo>
                <a:lnTo>
                  <a:pt x="130" y="108"/>
                </a:lnTo>
                <a:lnTo>
                  <a:pt x="130" y="104"/>
                </a:lnTo>
                <a:lnTo>
                  <a:pt x="130" y="82"/>
                </a:lnTo>
                <a:lnTo>
                  <a:pt x="130" y="82"/>
                </a:lnTo>
                <a:lnTo>
                  <a:pt x="130" y="80"/>
                </a:lnTo>
                <a:lnTo>
                  <a:pt x="128" y="78"/>
                </a:lnTo>
                <a:lnTo>
                  <a:pt x="126" y="76"/>
                </a:lnTo>
                <a:lnTo>
                  <a:pt x="122" y="74"/>
                </a:lnTo>
                <a:lnTo>
                  <a:pt x="102" y="74"/>
                </a:lnTo>
                <a:lnTo>
                  <a:pt x="102" y="74"/>
                </a:lnTo>
                <a:lnTo>
                  <a:pt x="98" y="76"/>
                </a:lnTo>
                <a:lnTo>
                  <a:pt x="96" y="78"/>
                </a:lnTo>
                <a:lnTo>
                  <a:pt x="94" y="80"/>
                </a:lnTo>
                <a:lnTo>
                  <a:pt x="94" y="82"/>
                </a:lnTo>
                <a:lnTo>
                  <a:pt x="94" y="104"/>
                </a:lnTo>
                <a:lnTo>
                  <a:pt x="94" y="104"/>
                </a:lnTo>
                <a:lnTo>
                  <a:pt x="94" y="108"/>
                </a:lnTo>
                <a:lnTo>
                  <a:pt x="96" y="110"/>
                </a:lnTo>
                <a:lnTo>
                  <a:pt x="98" y="112"/>
                </a:lnTo>
                <a:lnTo>
                  <a:pt x="102" y="112"/>
                </a:lnTo>
                <a:lnTo>
                  <a:pt x="102" y="112"/>
                </a:lnTo>
                <a:close/>
                <a:moveTo>
                  <a:pt x="52" y="228"/>
                </a:moveTo>
                <a:lnTo>
                  <a:pt x="130" y="228"/>
                </a:lnTo>
                <a:lnTo>
                  <a:pt x="130" y="228"/>
                </a:lnTo>
                <a:lnTo>
                  <a:pt x="134" y="228"/>
                </a:lnTo>
                <a:lnTo>
                  <a:pt x="136" y="226"/>
                </a:lnTo>
                <a:lnTo>
                  <a:pt x="138" y="224"/>
                </a:lnTo>
                <a:lnTo>
                  <a:pt x="138" y="220"/>
                </a:lnTo>
                <a:lnTo>
                  <a:pt x="138" y="220"/>
                </a:lnTo>
                <a:lnTo>
                  <a:pt x="138" y="218"/>
                </a:lnTo>
                <a:lnTo>
                  <a:pt x="136" y="216"/>
                </a:lnTo>
                <a:lnTo>
                  <a:pt x="134" y="214"/>
                </a:lnTo>
                <a:lnTo>
                  <a:pt x="130" y="212"/>
                </a:lnTo>
                <a:lnTo>
                  <a:pt x="52" y="212"/>
                </a:lnTo>
                <a:lnTo>
                  <a:pt x="52" y="212"/>
                </a:lnTo>
                <a:lnTo>
                  <a:pt x="48" y="214"/>
                </a:lnTo>
                <a:lnTo>
                  <a:pt x="46" y="216"/>
                </a:lnTo>
                <a:lnTo>
                  <a:pt x="44" y="218"/>
                </a:lnTo>
                <a:lnTo>
                  <a:pt x="44" y="220"/>
                </a:lnTo>
                <a:lnTo>
                  <a:pt x="44" y="220"/>
                </a:lnTo>
                <a:lnTo>
                  <a:pt x="44" y="224"/>
                </a:lnTo>
                <a:lnTo>
                  <a:pt x="46" y="226"/>
                </a:lnTo>
                <a:lnTo>
                  <a:pt x="48" y="228"/>
                </a:lnTo>
                <a:lnTo>
                  <a:pt x="52" y="228"/>
                </a:lnTo>
                <a:lnTo>
                  <a:pt x="52" y="228"/>
                </a:lnTo>
                <a:close/>
                <a:moveTo>
                  <a:pt x="52" y="258"/>
                </a:moveTo>
                <a:lnTo>
                  <a:pt x="172" y="258"/>
                </a:lnTo>
                <a:lnTo>
                  <a:pt x="172" y="258"/>
                </a:lnTo>
                <a:lnTo>
                  <a:pt x="176" y="258"/>
                </a:lnTo>
                <a:lnTo>
                  <a:pt x="178" y="256"/>
                </a:lnTo>
                <a:lnTo>
                  <a:pt x="180" y="254"/>
                </a:lnTo>
                <a:lnTo>
                  <a:pt x="180" y="250"/>
                </a:lnTo>
                <a:lnTo>
                  <a:pt x="180" y="250"/>
                </a:lnTo>
                <a:lnTo>
                  <a:pt x="180" y="248"/>
                </a:lnTo>
                <a:lnTo>
                  <a:pt x="178" y="246"/>
                </a:lnTo>
                <a:lnTo>
                  <a:pt x="176" y="244"/>
                </a:lnTo>
                <a:lnTo>
                  <a:pt x="172" y="242"/>
                </a:lnTo>
                <a:lnTo>
                  <a:pt x="52" y="242"/>
                </a:lnTo>
                <a:lnTo>
                  <a:pt x="52" y="242"/>
                </a:lnTo>
                <a:lnTo>
                  <a:pt x="48" y="244"/>
                </a:lnTo>
                <a:lnTo>
                  <a:pt x="46" y="246"/>
                </a:lnTo>
                <a:lnTo>
                  <a:pt x="44" y="248"/>
                </a:lnTo>
                <a:lnTo>
                  <a:pt x="44" y="250"/>
                </a:lnTo>
                <a:lnTo>
                  <a:pt x="44" y="250"/>
                </a:lnTo>
                <a:lnTo>
                  <a:pt x="44" y="254"/>
                </a:lnTo>
                <a:lnTo>
                  <a:pt x="46" y="256"/>
                </a:lnTo>
                <a:lnTo>
                  <a:pt x="48" y="258"/>
                </a:lnTo>
                <a:lnTo>
                  <a:pt x="52" y="258"/>
                </a:lnTo>
                <a:lnTo>
                  <a:pt x="52" y="258"/>
                </a:lnTo>
                <a:close/>
                <a:moveTo>
                  <a:pt x="52" y="288"/>
                </a:moveTo>
                <a:lnTo>
                  <a:pt x="152" y="288"/>
                </a:lnTo>
                <a:lnTo>
                  <a:pt x="152" y="288"/>
                </a:lnTo>
                <a:lnTo>
                  <a:pt x="154" y="286"/>
                </a:lnTo>
                <a:lnTo>
                  <a:pt x="156" y="286"/>
                </a:lnTo>
                <a:lnTo>
                  <a:pt x="158" y="282"/>
                </a:lnTo>
                <a:lnTo>
                  <a:pt x="160" y="280"/>
                </a:lnTo>
                <a:lnTo>
                  <a:pt x="160" y="280"/>
                </a:lnTo>
                <a:lnTo>
                  <a:pt x="158" y="276"/>
                </a:lnTo>
                <a:lnTo>
                  <a:pt x="156" y="274"/>
                </a:lnTo>
                <a:lnTo>
                  <a:pt x="154" y="272"/>
                </a:lnTo>
                <a:lnTo>
                  <a:pt x="152" y="272"/>
                </a:lnTo>
                <a:lnTo>
                  <a:pt x="52" y="272"/>
                </a:lnTo>
                <a:lnTo>
                  <a:pt x="52" y="272"/>
                </a:lnTo>
                <a:lnTo>
                  <a:pt x="48" y="272"/>
                </a:lnTo>
                <a:lnTo>
                  <a:pt x="46" y="274"/>
                </a:lnTo>
                <a:lnTo>
                  <a:pt x="44" y="276"/>
                </a:lnTo>
                <a:lnTo>
                  <a:pt x="44" y="280"/>
                </a:lnTo>
                <a:lnTo>
                  <a:pt x="44" y="280"/>
                </a:lnTo>
                <a:lnTo>
                  <a:pt x="44" y="282"/>
                </a:lnTo>
                <a:lnTo>
                  <a:pt x="46" y="286"/>
                </a:lnTo>
                <a:lnTo>
                  <a:pt x="48" y="286"/>
                </a:lnTo>
                <a:lnTo>
                  <a:pt x="52" y="288"/>
                </a:lnTo>
                <a:lnTo>
                  <a:pt x="52" y="288"/>
                </a:lnTo>
                <a:close/>
                <a:moveTo>
                  <a:pt x="52" y="164"/>
                </a:moveTo>
                <a:lnTo>
                  <a:pt x="72" y="164"/>
                </a:lnTo>
                <a:lnTo>
                  <a:pt x="72" y="164"/>
                </a:lnTo>
                <a:lnTo>
                  <a:pt x="76" y="162"/>
                </a:lnTo>
                <a:lnTo>
                  <a:pt x="78" y="162"/>
                </a:lnTo>
                <a:lnTo>
                  <a:pt x="80" y="158"/>
                </a:lnTo>
                <a:lnTo>
                  <a:pt x="80" y="156"/>
                </a:lnTo>
                <a:lnTo>
                  <a:pt x="80" y="134"/>
                </a:lnTo>
                <a:lnTo>
                  <a:pt x="80" y="134"/>
                </a:lnTo>
                <a:lnTo>
                  <a:pt x="80" y="130"/>
                </a:lnTo>
                <a:lnTo>
                  <a:pt x="78" y="128"/>
                </a:lnTo>
                <a:lnTo>
                  <a:pt x="76" y="126"/>
                </a:lnTo>
                <a:lnTo>
                  <a:pt x="72" y="126"/>
                </a:lnTo>
                <a:lnTo>
                  <a:pt x="52" y="126"/>
                </a:lnTo>
                <a:lnTo>
                  <a:pt x="52" y="126"/>
                </a:lnTo>
                <a:lnTo>
                  <a:pt x="48" y="126"/>
                </a:lnTo>
                <a:lnTo>
                  <a:pt x="46" y="128"/>
                </a:lnTo>
                <a:lnTo>
                  <a:pt x="44" y="130"/>
                </a:lnTo>
                <a:lnTo>
                  <a:pt x="44" y="134"/>
                </a:lnTo>
                <a:lnTo>
                  <a:pt x="44" y="156"/>
                </a:lnTo>
                <a:lnTo>
                  <a:pt x="44" y="156"/>
                </a:lnTo>
                <a:lnTo>
                  <a:pt x="44" y="158"/>
                </a:lnTo>
                <a:lnTo>
                  <a:pt x="46" y="162"/>
                </a:lnTo>
                <a:lnTo>
                  <a:pt x="48" y="162"/>
                </a:lnTo>
                <a:lnTo>
                  <a:pt x="52" y="164"/>
                </a:lnTo>
                <a:lnTo>
                  <a:pt x="52" y="164"/>
                </a:lnTo>
                <a:close/>
                <a:moveTo>
                  <a:pt x="102" y="164"/>
                </a:moveTo>
                <a:lnTo>
                  <a:pt x="122" y="164"/>
                </a:lnTo>
                <a:lnTo>
                  <a:pt x="122" y="164"/>
                </a:lnTo>
                <a:lnTo>
                  <a:pt x="126" y="162"/>
                </a:lnTo>
                <a:lnTo>
                  <a:pt x="128" y="162"/>
                </a:lnTo>
                <a:lnTo>
                  <a:pt x="130" y="158"/>
                </a:lnTo>
                <a:lnTo>
                  <a:pt x="130" y="156"/>
                </a:lnTo>
                <a:lnTo>
                  <a:pt x="130" y="134"/>
                </a:lnTo>
                <a:lnTo>
                  <a:pt x="130" y="134"/>
                </a:lnTo>
                <a:lnTo>
                  <a:pt x="130" y="130"/>
                </a:lnTo>
                <a:lnTo>
                  <a:pt x="128" y="128"/>
                </a:lnTo>
                <a:lnTo>
                  <a:pt x="126" y="126"/>
                </a:lnTo>
                <a:lnTo>
                  <a:pt x="122" y="126"/>
                </a:lnTo>
                <a:lnTo>
                  <a:pt x="102" y="126"/>
                </a:lnTo>
                <a:lnTo>
                  <a:pt x="102" y="126"/>
                </a:lnTo>
                <a:lnTo>
                  <a:pt x="98" y="126"/>
                </a:lnTo>
                <a:lnTo>
                  <a:pt x="96" y="128"/>
                </a:lnTo>
                <a:lnTo>
                  <a:pt x="94" y="130"/>
                </a:lnTo>
                <a:lnTo>
                  <a:pt x="94" y="134"/>
                </a:lnTo>
                <a:lnTo>
                  <a:pt x="94" y="156"/>
                </a:lnTo>
                <a:lnTo>
                  <a:pt x="94" y="156"/>
                </a:lnTo>
                <a:lnTo>
                  <a:pt x="94" y="158"/>
                </a:lnTo>
                <a:lnTo>
                  <a:pt x="96" y="162"/>
                </a:lnTo>
                <a:lnTo>
                  <a:pt x="98" y="162"/>
                </a:lnTo>
                <a:lnTo>
                  <a:pt x="102" y="164"/>
                </a:lnTo>
                <a:lnTo>
                  <a:pt x="102" y="164"/>
                </a:lnTo>
                <a:close/>
                <a:moveTo>
                  <a:pt x="52" y="112"/>
                </a:moveTo>
                <a:lnTo>
                  <a:pt x="72" y="112"/>
                </a:lnTo>
                <a:lnTo>
                  <a:pt x="72" y="112"/>
                </a:lnTo>
                <a:lnTo>
                  <a:pt x="76" y="112"/>
                </a:lnTo>
                <a:lnTo>
                  <a:pt x="78" y="110"/>
                </a:lnTo>
                <a:lnTo>
                  <a:pt x="80" y="108"/>
                </a:lnTo>
                <a:lnTo>
                  <a:pt x="80" y="104"/>
                </a:lnTo>
                <a:lnTo>
                  <a:pt x="80" y="82"/>
                </a:lnTo>
                <a:lnTo>
                  <a:pt x="80" y="82"/>
                </a:lnTo>
                <a:lnTo>
                  <a:pt x="80" y="80"/>
                </a:lnTo>
                <a:lnTo>
                  <a:pt x="78" y="78"/>
                </a:lnTo>
                <a:lnTo>
                  <a:pt x="76" y="76"/>
                </a:lnTo>
                <a:lnTo>
                  <a:pt x="72" y="74"/>
                </a:lnTo>
                <a:lnTo>
                  <a:pt x="52" y="74"/>
                </a:lnTo>
                <a:lnTo>
                  <a:pt x="52" y="74"/>
                </a:lnTo>
                <a:lnTo>
                  <a:pt x="48" y="76"/>
                </a:lnTo>
                <a:lnTo>
                  <a:pt x="46" y="78"/>
                </a:lnTo>
                <a:lnTo>
                  <a:pt x="44" y="80"/>
                </a:lnTo>
                <a:lnTo>
                  <a:pt x="44" y="82"/>
                </a:lnTo>
                <a:lnTo>
                  <a:pt x="44" y="104"/>
                </a:lnTo>
                <a:lnTo>
                  <a:pt x="44" y="104"/>
                </a:lnTo>
                <a:lnTo>
                  <a:pt x="44" y="108"/>
                </a:lnTo>
                <a:lnTo>
                  <a:pt x="46" y="110"/>
                </a:lnTo>
                <a:lnTo>
                  <a:pt x="48" y="112"/>
                </a:lnTo>
                <a:lnTo>
                  <a:pt x="52" y="112"/>
                </a:lnTo>
                <a:lnTo>
                  <a:pt x="52" y="112"/>
                </a:lnTo>
                <a:close/>
              </a:path>
            </a:pathLst>
          </a:custGeom>
          <a:solidFill>
            <a:schemeClr val="accent1"/>
          </a:solidFill>
          <a:ln>
            <a:noFill/>
          </a:ln>
        </p:spPr>
        <p:txBody>
          <a:bodyPr spcFirstLastPara="1" wrap="square" lIns="78175" tIns="39075" rIns="78175" bIns="390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Pts val="1538"/>
              <a:buFont typeface="Arial"/>
              <a:buNone/>
              <a:tabLst/>
              <a:defRPr/>
            </a:pPr>
            <a:endParaRPr kumimoji="0" sz="1538" b="0" i="0" u="none" strike="noStrike" kern="0" cap="none" spc="0" normalizeH="0" baseline="0" noProof="0">
              <a:ln>
                <a:noFill/>
              </a:ln>
              <a:solidFill>
                <a:srgbClr val="003366"/>
              </a:solidFill>
              <a:effectLst/>
              <a:uLnTx/>
              <a:uFillTx/>
              <a:latin typeface="Calibri"/>
              <a:ea typeface="Calibri"/>
              <a:cs typeface="Calibri"/>
              <a:sym typeface="Calibri"/>
            </a:endParaRPr>
          </a:p>
        </p:txBody>
      </p:sp>
      <p:sp>
        <p:nvSpPr>
          <p:cNvPr id="566" name="Google Shape;438;g2dbb130a2d8_0_906">
            <a:extLst>
              <a:ext uri="{FF2B5EF4-FFF2-40B4-BE49-F238E27FC236}">
                <a16:creationId xmlns:a16="http://schemas.microsoft.com/office/drawing/2014/main" id="{481ACD6D-A388-689C-75D6-01ED62C5155A}"/>
              </a:ext>
            </a:extLst>
          </p:cNvPr>
          <p:cNvSpPr/>
          <p:nvPr/>
        </p:nvSpPr>
        <p:spPr>
          <a:xfrm>
            <a:off x="9253842" y="4511883"/>
            <a:ext cx="1048800" cy="276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100" b="1" i="0" u="none" strike="noStrike" kern="0" cap="none" spc="0" normalizeH="0" baseline="0" noProof="0">
                <a:ln>
                  <a:noFill/>
                </a:ln>
                <a:solidFill>
                  <a:srgbClr val="002C6C"/>
                </a:solidFill>
                <a:effectLst/>
                <a:uLnTx/>
                <a:uFillTx/>
                <a:latin typeface="Roboto"/>
                <a:ea typeface="Roboto"/>
                <a:cs typeface="Roboto"/>
                <a:sym typeface="Roboto"/>
              </a:rPr>
              <a:t>Richiesta versamento </a:t>
            </a:r>
            <a:r>
              <a:rPr kumimoji="0" lang="it-IT" sz="1100" b="1" i="0" u="none" strike="noStrike" kern="0" cap="none" spc="0" normalizeH="0" baseline="0" noProof="0" err="1">
                <a:ln>
                  <a:noFill/>
                </a:ln>
                <a:solidFill>
                  <a:srgbClr val="002C6C"/>
                </a:solidFill>
                <a:effectLst/>
                <a:uLnTx/>
                <a:uFillTx/>
                <a:latin typeface="Roboto"/>
                <a:ea typeface="Roboto"/>
                <a:cs typeface="Roboto"/>
                <a:sym typeface="Roboto"/>
              </a:rPr>
              <a:t>cardless</a:t>
            </a:r>
            <a:endParaRPr kumimoji="0" sz="1100" b="1" i="0" u="none" strike="noStrike" kern="0" cap="none" spc="0" normalizeH="0" baseline="0" noProof="0">
              <a:ln>
                <a:noFill/>
              </a:ln>
              <a:solidFill>
                <a:srgbClr val="002C6C"/>
              </a:solidFill>
              <a:effectLst/>
              <a:uLnTx/>
              <a:uFillTx/>
              <a:latin typeface="Roboto"/>
              <a:ea typeface="Roboto"/>
              <a:cs typeface="Roboto"/>
              <a:sym typeface="Roboto"/>
            </a:endParaRPr>
          </a:p>
        </p:txBody>
      </p:sp>
      <p:sp>
        <p:nvSpPr>
          <p:cNvPr id="568" name="Google Shape;426;g2dbb130a2d8_0_906">
            <a:extLst>
              <a:ext uri="{FF2B5EF4-FFF2-40B4-BE49-F238E27FC236}">
                <a16:creationId xmlns:a16="http://schemas.microsoft.com/office/drawing/2014/main" id="{18A47C35-178F-A25C-2C3E-54DD670218EB}"/>
              </a:ext>
            </a:extLst>
          </p:cNvPr>
          <p:cNvSpPr/>
          <p:nvPr/>
        </p:nvSpPr>
        <p:spPr>
          <a:xfrm>
            <a:off x="8925970" y="3116514"/>
            <a:ext cx="1631400" cy="1068489"/>
          </a:xfrm>
          <a:prstGeom prst="roundRect">
            <a:avLst>
              <a:gd name="adj" fmla="val 16667"/>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9" name="Google Shape;427;g2dbb130a2d8_0_906">
            <a:extLst>
              <a:ext uri="{FF2B5EF4-FFF2-40B4-BE49-F238E27FC236}">
                <a16:creationId xmlns:a16="http://schemas.microsoft.com/office/drawing/2014/main" id="{4C49E555-F569-30A7-61DA-70CDC584E6D1}"/>
              </a:ext>
            </a:extLst>
          </p:cNvPr>
          <p:cNvSpPr/>
          <p:nvPr/>
        </p:nvSpPr>
        <p:spPr>
          <a:xfrm>
            <a:off x="9037545" y="3309677"/>
            <a:ext cx="1390800" cy="762300"/>
          </a:xfrm>
          <a:prstGeom prst="roundRect">
            <a:avLst>
              <a:gd name="adj" fmla="val 16667"/>
            </a:avLst>
          </a:prstGeom>
          <a:solidFill>
            <a:schemeClr val="lt2"/>
          </a:solidFill>
          <a:ln w="9525" cap="flat" cmpd="sng">
            <a:solidFill>
              <a:schemeClr val="lt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0" name="Google Shape;429;g2dbb130a2d8_0_906">
            <a:extLst>
              <a:ext uri="{FF2B5EF4-FFF2-40B4-BE49-F238E27FC236}">
                <a16:creationId xmlns:a16="http://schemas.microsoft.com/office/drawing/2014/main" id="{9B4AF286-6D0A-D8EA-BCC3-A15BAF1A3212}"/>
              </a:ext>
            </a:extLst>
          </p:cNvPr>
          <p:cNvSpPr/>
          <p:nvPr/>
        </p:nvSpPr>
        <p:spPr>
          <a:xfrm>
            <a:off x="9851370" y="3753465"/>
            <a:ext cx="368200" cy="276900"/>
          </a:xfrm>
          <a:custGeom>
            <a:avLst/>
            <a:gdLst/>
            <a:ahLst/>
            <a:cxnLst/>
            <a:rect l="l" t="t" r="r" b="b"/>
            <a:pathLst>
              <a:path w="360" h="278" extrusionOk="0">
                <a:moveTo>
                  <a:pt x="360" y="256"/>
                </a:moveTo>
                <a:lnTo>
                  <a:pt x="360" y="256"/>
                </a:lnTo>
                <a:lnTo>
                  <a:pt x="360" y="252"/>
                </a:lnTo>
                <a:lnTo>
                  <a:pt x="360" y="252"/>
                </a:lnTo>
                <a:lnTo>
                  <a:pt x="358" y="252"/>
                </a:lnTo>
                <a:lnTo>
                  <a:pt x="358" y="252"/>
                </a:lnTo>
                <a:lnTo>
                  <a:pt x="358" y="250"/>
                </a:lnTo>
                <a:lnTo>
                  <a:pt x="318" y="200"/>
                </a:lnTo>
                <a:lnTo>
                  <a:pt x="318" y="200"/>
                </a:lnTo>
                <a:lnTo>
                  <a:pt x="314" y="198"/>
                </a:lnTo>
                <a:lnTo>
                  <a:pt x="310" y="196"/>
                </a:lnTo>
                <a:lnTo>
                  <a:pt x="50" y="196"/>
                </a:lnTo>
                <a:lnTo>
                  <a:pt x="50" y="196"/>
                </a:lnTo>
                <a:lnTo>
                  <a:pt x="46" y="198"/>
                </a:lnTo>
                <a:lnTo>
                  <a:pt x="42" y="200"/>
                </a:lnTo>
                <a:lnTo>
                  <a:pt x="2" y="250"/>
                </a:lnTo>
                <a:lnTo>
                  <a:pt x="2" y="250"/>
                </a:lnTo>
                <a:lnTo>
                  <a:pt x="2" y="252"/>
                </a:lnTo>
                <a:lnTo>
                  <a:pt x="2" y="252"/>
                </a:lnTo>
                <a:lnTo>
                  <a:pt x="0" y="252"/>
                </a:lnTo>
                <a:lnTo>
                  <a:pt x="0" y="252"/>
                </a:lnTo>
                <a:lnTo>
                  <a:pt x="0" y="256"/>
                </a:lnTo>
                <a:lnTo>
                  <a:pt x="0" y="256"/>
                </a:lnTo>
                <a:lnTo>
                  <a:pt x="0" y="256"/>
                </a:lnTo>
                <a:lnTo>
                  <a:pt x="0" y="268"/>
                </a:lnTo>
                <a:lnTo>
                  <a:pt x="0" y="268"/>
                </a:lnTo>
                <a:lnTo>
                  <a:pt x="0" y="272"/>
                </a:lnTo>
                <a:lnTo>
                  <a:pt x="4" y="276"/>
                </a:lnTo>
                <a:lnTo>
                  <a:pt x="6" y="278"/>
                </a:lnTo>
                <a:lnTo>
                  <a:pt x="10" y="278"/>
                </a:lnTo>
                <a:lnTo>
                  <a:pt x="350" y="278"/>
                </a:lnTo>
                <a:lnTo>
                  <a:pt x="350" y="278"/>
                </a:lnTo>
                <a:lnTo>
                  <a:pt x="354" y="278"/>
                </a:lnTo>
                <a:lnTo>
                  <a:pt x="356" y="276"/>
                </a:lnTo>
                <a:lnTo>
                  <a:pt x="360" y="272"/>
                </a:lnTo>
                <a:lnTo>
                  <a:pt x="360" y="268"/>
                </a:lnTo>
                <a:lnTo>
                  <a:pt x="360" y="256"/>
                </a:lnTo>
                <a:lnTo>
                  <a:pt x="360" y="256"/>
                </a:lnTo>
                <a:lnTo>
                  <a:pt x="360" y="256"/>
                </a:lnTo>
                <a:lnTo>
                  <a:pt x="360" y="256"/>
                </a:lnTo>
                <a:close/>
                <a:moveTo>
                  <a:pt x="134" y="254"/>
                </a:moveTo>
                <a:lnTo>
                  <a:pt x="146" y="234"/>
                </a:lnTo>
                <a:lnTo>
                  <a:pt x="214" y="234"/>
                </a:lnTo>
                <a:lnTo>
                  <a:pt x="226" y="254"/>
                </a:lnTo>
                <a:lnTo>
                  <a:pt x="134" y="254"/>
                </a:lnTo>
                <a:close/>
                <a:moveTo>
                  <a:pt x="338" y="268"/>
                </a:moveTo>
                <a:lnTo>
                  <a:pt x="338" y="268"/>
                </a:lnTo>
                <a:lnTo>
                  <a:pt x="334" y="270"/>
                </a:lnTo>
                <a:lnTo>
                  <a:pt x="332" y="270"/>
                </a:lnTo>
                <a:lnTo>
                  <a:pt x="332" y="270"/>
                </a:lnTo>
                <a:lnTo>
                  <a:pt x="326" y="268"/>
                </a:lnTo>
                <a:lnTo>
                  <a:pt x="326" y="268"/>
                </a:lnTo>
                <a:lnTo>
                  <a:pt x="324" y="262"/>
                </a:lnTo>
                <a:lnTo>
                  <a:pt x="324" y="262"/>
                </a:lnTo>
                <a:lnTo>
                  <a:pt x="324" y="260"/>
                </a:lnTo>
                <a:lnTo>
                  <a:pt x="326" y="256"/>
                </a:lnTo>
                <a:lnTo>
                  <a:pt x="326" y="256"/>
                </a:lnTo>
                <a:lnTo>
                  <a:pt x="328" y="256"/>
                </a:lnTo>
                <a:lnTo>
                  <a:pt x="332" y="254"/>
                </a:lnTo>
                <a:lnTo>
                  <a:pt x="334" y="256"/>
                </a:lnTo>
                <a:lnTo>
                  <a:pt x="338" y="256"/>
                </a:lnTo>
                <a:lnTo>
                  <a:pt x="338" y="256"/>
                </a:lnTo>
                <a:lnTo>
                  <a:pt x="340" y="260"/>
                </a:lnTo>
                <a:lnTo>
                  <a:pt x="340" y="262"/>
                </a:lnTo>
                <a:lnTo>
                  <a:pt x="340" y="262"/>
                </a:lnTo>
                <a:lnTo>
                  <a:pt x="340" y="266"/>
                </a:lnTo>
                <a:lnTo>
                  <a:pt x="338" y="268"/>
                </a:lnTo>
                <a:lnTo>
                  <a:pt x="338" y="268"/>
                </a:lnTo>
                <a:close/>
                <a:moveTo>
                  <a:pt x="54" y="184"/>
                </a:moveTo>
                <a:lnTo>
                  <a:pt x="306" y="184"/>
                </a:lnTo>
                <a:lnTo>
                  <a:pt x="306" y="184"/>
                </a:lnTo>
                <a:lnTo>
                  <a:pt x="310" y="184"/>
                </a:lnTo>
                <a:lnTo>
                  <a:pt x="314" y="182"/>
                </a:lnTo>
                <a:lnTo>
                  <a:pt x="318" y="178"/>
                </a:lnTo>
                <a:lnTo>
                  <a:pt x="318" y="172"/>
                </a:lnTo>
                <a:lnTo>
                  <a:pt x="318" y="12"/>
                </a:lnTo>
                <a:lnTo>
                  <a:pt x="318" y="12"/>
                </a:lnTo>
                <a:lnTo>
                  <a:pt x="318" y="6"/>
                </a:lnTo>
                <a:lnTo>
                  <a:pt x="314" y="2"/>
                </a:lnTo>
                <a:lnTo>
                  <a:pt x="310" y="0"/>
                </a:lnTo>
                <a:lnTo>
                  <a:pt x="306" y="0"/>
                </a:lnTo>
                <a:lnTo>
                  <a:pt x="54" y="0"/>
                </a:lnTo>
                <a:lnTo>
                  <a:pt x="54" y="0"/>
                </a:lnTo>
                <a:lnTo>
                  <a:pt x="50" y="0"/>
                </a:lnTo>
                <a:lnTo>
                  <a:pt x="46" y="2"/>
                </a:lnTo>
                <a:lnTo>
                  <a:pt x="42" y="6"/>
                </a:lnTo>
                <a:lnTo>
                  <a:pt x="42" y="12"/>
                </a:lnTo>
                <a:lnTo>
                  <a:pt x="42" y="172"/>
                </a:lnTo>
                <a:lnTo>
                  <a:pt x="42" y="172"/>
                </a:lnTo>
                <a:lnTo>
                  <a:pt x="42" y="178"/>
                </a:lnTo>
                <a:lnTo>
                  <a:pt x="46" y="182"/>
                </a:lnTo>
                <a:lnTo>
                  <a:pt x="50" y="184"/>
                </a:lnTo>
                <a:lnTo>
                  <a:pt x="54" y="184"/>
                </a:lnTo>
                <a:lnTo>
                  <a:pt x="54" y="184"/>
                </a:lnTo>
                <a:close/>
                <a:moveTo>
                  <a:pt x="66" y="24"/>
                </a:moveTo>
                <a:lnTo>
                  <a:pt x="294" y="24"/>
                </a:lnTo>
                <a:lnTo>
                  <a:pt x="294" y="160"/>
                </a:lnTo>
                <a:lnTo>
                  <a:pt x="66" y="160"/>
                </a:lnTo>
                <a:lnTo>
                  <a:pt x="66" y="24"/>
                </a:lnTo>
                <a:close/>
              </a:path>
            </a:pathLst>
          </a:custGeom>
          <a:solidFill>
            <a:schemeClr val="accent3"/>
          </a:solidFill>
          <a:ln>
            <a:noFill/>
          </a:ln>
        </p:spPr>
        <p:txBody>
          <a:bodyPr spcFirstLastPara="1" wrap="square" lIns="78175" tIns="39075" rIns="78175" bIns="390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Pts val="1538"/>
              <a:buFont typeface="Arial"/>
              <a:buNone/>
              <a:tabLst/>
              <a:defRPr/>
            </a:pPr>
            <a:endParaRPr kumimoji="0" sz="1538" b="0" i="0" u="none" strike="noStrike" kern="0" cap="none" spc="0" normalizeH="0" baseline="0" noProof="0">
              <a:ln>
                <a:noFill/>
              </a:ln>
              <a:solidFill>
                <a:srgbClr val="003366"/>
              </a:solidFill>
              <a:effectLst/>
              <a:uLnTx/>
              <a:uFillTx/>
              <a:latin typeface="Calibri"/>
              <a:ea typeface="Calibri"/>
              <a:cs typeface="Calibri"/>
              <a:sym typeface="Calibri"/>
            </a:endParaRPr>
          </a:p>
        </p:txBody>
      </p:sp>
      <p:sp>
        <p:nvSpPr>
          <p:cNvPr id="572" name="Google Shape;431;g2dbb130a2d8_0_906">
            <a:extLst>
              <a:ext uri="{FF2B5EF4-FFF2-40B4-BE49-F238E27FC236}">
                <a16:creationId xmlns:a16="http://schemas.microsoft.com/office/drawing/2014/main" id="{1DF6E088-DDAE-4473-C14C-10A9E197C034}"/>
              </a:ext>
            </a:extLst>
          </p:cNvPr>
          <p:cNvSpPr/>
          <p:nvPr/>
        </p:nvSpPr>
        <p:spPr>
          <a:xfrm>
            <a:off x="9178583" y="3418140"/>
            <a:ext cx="489600" cy="230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1" i="0" u="none" strike="noStrike" kern="0" cap="none" spc="0" normalizeH="0" baseline="0" noProof="0">
                <a:ln>
                  <a:noFill/>
                </a:ln>
                <a:solidFill>
                  <a:srgbClr val="002C6C"/>
                </a:solidFill>
                <a:effectLst/>
                <a:uLnTx/>
                <a:uFillTx/>
                <a:latin typeface="Roboto"/>
                <a:ea typeface="Roboto"/>
                <a:cs typeface="Roboto"/>
                <a:sym typeface="Roboto"/>
              </a:rPr>
              <a:t>36%</a:t>
            </a:r>
            <a:endParaRPr kumimoji="0" sz="1200" b="1" i="0" u="none" strike="noStrike" kern="0" cap="none" spc="0" normalizeH="0" baseline="0" noProof="0">
              <a:ln>
                <a:noFill/>
              </a:ln>
              <a:solidFill>
                <a:srgbClr val="002C6C"/>
              </a:solidFill>
              <a:effectLst/>
              <a:uLnTx/>
              <a:uFillTx/>
              <a:latin typeface="Roboto"/>
              <a:ea typeface="Roboto"/>
              <a:cs typeface="Roboto"/>
              <a:sym typeface="Roboto"/>
            </a:endParaRPr>
          </a:p>
        </p:txBody>
      </p:sp>
      <p:sp>
        <p:nvSpPr>
          <p:cNvPr id="573" name="Google Shape;432;g2dbb130a2d8_0_906">
            <a:extLst>
              <a:ext uri="{FF2B5EF4-FFF2-40B4-BE49-F238E27FC236}">
                <a16:creationId xmlns:a16="http://schemas.microsoft.com/office/drawing/2014/main" id="{F2586F27-C25C-E40A-C7D4-C17C2654D7F2}"/>
              </a:ext>
            </a:extLst>
          </p:cNvPr>
          <p:cNvSpPr/>
          <p:nvPr/>
        </p:nvSpPr>
        <p:spPr>
          <a:xfrm>
            <a:off x="9763370" y="3464327"/>
            <a:ext cx="544200" cy="230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1" i="0" u="none" strike="noStrike" kern="0" cap="none" spc="0" normalizeH="0" baseline="0" noProof="0">
                <a:ln>
                  <a:noFill/>
                </a:ln>
                <a:solidFill>
                  <a:srgbClr val="FF59A1"/>
                </a:solidFill>
                <a:effectLst/>
                <a:uLnTx/>
                <a:uFillTx/>
                <a:latin typeface="Roboto"/>
                <a:ea typeface="Roboto"/>
                <a:cs typeface="Roboto"/>
                <a:sym typeface="Roboto"/>
              </a:rPr>
              <a:t>36%</a:t>
            </a:r>
            <a:endParaRPr kumimoji="0" sz="1200" b="1" i="0" u="none" strike="noStrike" kern="0" cap="none" spc="0" normalizeH="0" baseline="0" noProof="0">
              <a:ln>
                <a:noFill/>
              </a:ln>
              <a:solidFill>
                <a:srgbClr val="FF59A1"/>
              </a:solidFill>
              <a:effectLst/>
              <a:uLnTx/>
              <a:uFillTx/>
              <a:latin typeface="Roboto"/>
              <a:ea typeface="Roboto"/>
              <a:cs typeface="Roboto"/>
              <a:sym typeface="Roboto"/>
            </a:endParaRPr>
          </a:p>
        </p:txBody>
      </p:sp>
      <p:sp>
        <p:nvSpPr>
          <p:cNvPr id="574" name="Google Shape;433;g2dbb130a2d8_0_906">
            <a:extLst>
              <a:ext uri="{FF2B5EF4-FFF2-40B4-BE49-F238E27FC236}">
                <a16:creationId xmlns:a16="http://schemas.microsoft.com/office/drawing/2014/main" id="{0BF86D76-41CC-ABC4-BA72-0314740DAA2E}"/>
              </a:ext>
            </a:extLst>
          </p:cNvPr>
          <p:cNvSpPr/>
          <p:nvPr/>
        </p:nvSpPr>
        <p:spPr>
          <a:xfrm>
            <a:off x="9310170" y="3682790"/>
            <a:ext cx="226425" cy="393750"/>
          </a:xfrm>
          <a:custGeom>
            <a:avLst/>
            <a:gdLst/>
            <a:ahLst/>
            <a:cxnLst/>
            <a:rect l="l" t="t" r="r" b="b"/>
            <a:pathLst>
              <a:path w="224" h="380" extrusionOk="0">
                <a:moveTo>
                  <a:pt x="144" y="104"/>
                </a:moveTo>
                <a:lnTo>
                  <a:pt x="144" y="82"/>
                </a:lnTo>
                <a:lnTo>
                  <a:pt x="144" y="82"/>
                </a:lnTo>
                <a:lnTo>
                  <a:pt x="144" y="80"/>
                </a:lnTo>
                <a:lnTo>
                  <a:pt x="146" y="78"/>
                </a:lnTo>
                <a:lnTo>
                  <a:pt x="148" y="76"/>
                </a:lnTo>
                <a:lnTo>
                  <a:pt x="152" y="74"/>
                </a:lnTo>
                <a:lnTo>
                  <a:pt x="172" y="74"/>
                </a:lnTo>
                <a:lnTo>
                  <a:pt x="172" y="74"/>
                </a:lnTo>
                <a:lnTo>
                  <a:pt x="176" y="76"/>
                </a:lnTo>
                <a:lnTo>
                  <a:pt x="178" y="78"/>
                </a:lnTo>
                <a:lnTo>
                  <a:pt x="180" y="80"/>
                </a:lnTo>
                <a:lnTo>
                  <a:pt x="180" y="82"/>
                </a:lnTo>
                <a:lnTo>
                  <a:pt x="180" y="104"/>
                </a:lnTo>
                <a:lnTo>
                  <a:pt x="180" y="104"/>
                </a:lnTo>
                <a:lnTo>
                  <a:pt x="180" y="108"/>
                </a:lnTo>
                <a:lnTo>
                  <a:pt x="178" y="110"/>
                </a:lnTo>
                <a:lnTo>
                  <a:pt x="176" y="112"/>
                </a:lnTo>
                <a:lnTo>
                  <a:pt x="172" y="112"/>
                </a:lnTo>
                <a:lnTo>
                  <a:pt x="152" y="112"/>
                </a:lnTo>
                <a:lnTo>
                  <a:pt x="152" y="112"/>
                </a:lnTo>
                <a:lnTo>
                  <a:pt x="148" y="112"/>
                </a:lnTo>
                <a:lnTo>
                  <a:pt x="146" y="110"/>
                </a:lnTo>
                <a:lnTo>
                  <a:pt x="144" y="108"/>
                </a:lnTo>
                <a:lnTo>
                  <a:pt x="144" y="104"/>
                </a:lnTo>
                <a:lnTo>
                  <a:pt x="144" y="104"/>
                </a:lnTo>
                <a:close/>
                <a:moveTo>
                  <a:pt x="152" y="164"/>
                </a:moveTo>
                <a:lnTo>
                  <a:pt x="172" y="164"/>
                </a:lnTo>
                <a:lnTo>
                  <a:pt x="172" y="164"/>
                </a:lnTo>
                <a:lnTo>
                  <a:pt x="176" y="162"/>
                </a:lnTo>
                <a:lnTo>
                  <a:pt x="178" y="162"/>
                </a:lnTo>
                <a:lnTo>
                  <a:pt x="180" y="158"/>
                </a:lnTo>
                <a:lnTo>
                  <a:pt x="180" y="156"/>
                </a:lnTo>
                <a:lnTo>
                  <a:pt x="180" y="134"/>
                </a:lnTo>
                <a:lnTo>
                  <a:pt x="180" y="134"/>
                </a:lnTo>
                <a:lnTo>
                  <a:pt x="180" y="130"/>
                </a:lnTo>
                <a:lnTo>
                  <a:pt x="178" y="128"/>
                </a:lnTo>
                <a:lnTo>
                  <a:pt x="176" y="126"/>
                </a:lnTo>
                <a:lnTo>
                  <a:pt x="172" y="126"/>
                </a:lnTo>
                <a:lnTo>
                  <a:pt x="152" y="126"/>
                </a:lnTo>
                <a:lnTo>
                  <a:pt x="152" y="126"/>
                </a:lnTo>
                <a:lnTo>
                  <a:pt x="148" y="126"/>
                </a:lnTo>
                <a:lnTo>
                  <a:pt x="146" y="128"/>
                </a:lnTo>
                <a:lnTo>
                  <a:pt x="144" y="130"/>
                </a:lnTo>
                <a:lnTo>
                  <a:pt x="144" y="134"/>
                </a:lnTo>
                <a:lnTo>
                  <a:pt x="144" y="156"/>
                </a:lnTo>
                <a:lnTo>
                  <a:pt x="144" y="156"/>
                </a:lnTo>
                <a:lnTo>
                  <a:pt x="144" y="158"/>
                </a:lnTo>
                <a:lnTo>
                  <a:pt x="146" y="162"/>
                </a:lnTo>
                <a:lnTo>
                  <a:pt x="148" y="162"/>
                </a:lnTo>
                <a:lnTo>
                  <a:pt x="152" y="164"/>
                </a:lnTo>
                <a:lnTo>
                  <a:pt x="152" y="164"/>
                </a:lnTo>
                <a:close/>
                <a:moveTo>
                  <a:pt x="224" y="28"/>
                </a:moveTo>
                <a:lnTo>
                  <a:pt x="224" y="352"/>
                </a:lnTo>
                <a:lnTo>
                  <a:pt x="224" y="352"/>
                </a:lnTo>
                <a:lnTo>
                  <a:pt x="222" y="364"/>
                </a:lnTo>
                <a:lnTo>
                  <a:pt x="216" y="372"/>
                </a:lnTo>
                <a:lnTo>
                  <a:pt x="208" y="378"/>
                </a:lnTo>
                <a:lnTo>
                  <a:pt x="196" y="380"/>
                </a:lnTo>
                <a:lnTo>
                  <a:pt x="28" y="380"/>
                </a:lnTo>
                <a:lnTo>
                  <a:pt x="28" y="380"/>
                </a:lnTo>
                <a:lnTo>
                  <a:pt x="16" y="378"/>
                </a:lnTo>
                <a:lnTo>
                  <a:pt x="8" y="372"/>
                </a:lnTo>
                <a:lnTo>
                  <a:pt x="2" y="364"/>
                </a:lnTo>
                <a:lnTo>
                  <a:pt x="0" y="352"/>
                </a:lnTo>
                <a:lnTo>
                  <a:pt x="0" y="28"/>
                </a:lnTo>
                <a:lnTo>
                  <a:pt x="0" y="28"/>
                </a:lnTo>
                <a:lnTo>
                  <a:pt x="2" y="16"/>
                </a:lnTo>
                <a:lnTo>
                  <a:pt x="8" y="8"/>
                </a:lnTo>
                <a:lnTo>
                  <a:pt x="16" y="2"/>
                </a:lnTo>
                <a:lnTo>
                  <a:pt x="28" y="0"/>
                </a:lnTo>
                <a:lnTo>
                  <a:pt x="196" y="0"/>
                </a:lnTo>
                <a:lnTo>
                  <a:pt x="196" y="0"/>
                </a:lnTo>
                <a:lnTo>
                  <a:pt x="208" y="2"/>
                </a:lnTo>
                <a:lnTo>
                  <a:pt x="216" y="8"/>
                </a:lnTo>
                <a:lnTo>
                  <a:pt x="222" y="16"/>
                </a:lnTo>
                <a:lnTo>
                  <a:pt x="224" y="28"/>
                </a:lnTo>
                <a:lnTo>
                  <a:pt x="224" y="28"/>
                </a:lnTo>
                <a:close/>
                <a:moveTo>
                  <a:pt x="86" y="34"/>
                </a:moveTo>
                <a:lnTo>
                  <a:pt x="86" y="34"/>
                </a:lnTo>
                <a:lnTo>
                  <a:pt x="86" y="38"/>
                </a:lnTo>
                <a:lnTo>
                  <a:pt x="88" y="40"/>
                </a:lnTo>
                <a:lnTo>
                  <a:pt x="90" y="42"/>
                </a:lnTo>
                <a:lnTo>
                  <a:pt x="94" y="42"/>
                </a:lnTo>
                <a:lnTo>
                  <a:pt x="130" y="42"/>
                </a:lnTo>
                <a:lnTo>
                  <a:pt x="130" y="42"/>
                </a:lnTo>
                <a:lnTo>
                  <a:pt x="134" y="42"/>
                </a:lnTo>
                <a:lnTo>
                  <a:pt x="136" y="40"/>
                </a:lnTo>
                <a:lnTo>
                  <a:pt x="138" y="38"/>
                </a:lnTo>
                <a:lnTo>
                  <a:pt x="138" y="34"/>
                </a:lnTo>
                <a:lnTo>
                  <a:pt x="138" y="34"/>
                </a:lnTo>
                <a:lnTo>
                  <a:pt x="138" y="32"/>
                </a:lnTo>
                <a:lnTo>
                  <a:pt x="136" y="28"/>
                </a:lnTo>
                <a:lnTo>
                  <a:pt x="134" y="28"/>
                </a:lnTo>
                <a:lnTo>
                  <a:pt x="130" y="26"/>
                </a:lnTo>
                <a:lnTo>
                  <a:pt x="94" y="26"/>
                </a:lnTo>
                <a:lnTo>
                  <a:pt x="94" y="26"/>
                </a:lnTo>
                <a:lnTo>
                  <a:pt x="90" y="28"/>
                </a:lnTo>
                <a:lnTo>
                  <a:pt x="88" y="28"/>
                </a:lnTo>
                <a:lnTo>
                  <a:pt x="86" y="32"/>
                </a:lnTo>
                <a:lnTo>
                  <a:pt x="86" y="34"/>
                </a:lnTo>
                <a:lnTo>
                  <a:pt x="86" y="34"/>
                </a:lnTo>
                <a:close/>
                <a:moveTo>
                  <a:pt x="130" y="344"/>
                </a:moveTo>
                <a:lnTo>
                  <a:pt x="130" y="344"/>
                </a:lnTo>
                <a:lnTo>
                  <a:pt x="130" y="336"/>
                </a:lnTo>
                <a:lnTo>
                  <a:pt x="126" y="330"/>
                </a:lnTo>
                <a:lnTo>
                  <a:pt x="120" y="326"/>
                </a:lnTo>
                <a:lnTo>
                  <a:pt x="112" y="324"/>
                </a:lnTo>
                <a:lnTo>
                  <a:pt x="112" y="324"/>
                </a:lnTo>
                <a:lnTo>
                  <a:pt x="104" y="326"/>
                </a:lnTo>
                <a:lnTo>
                  <a:pt x="98" y="330"/>
                </a:lnTo>
                <a:lnTo>
                  <a:pt x="94" y="336"/>
                </a:lnTo>
                <a:lnTo>
                  <a:pt x="94" y="344"/>
                </a:lnTo>
                <a:lnTo>
                  <a:pt x="94" y="344"/>
                </a:lnTo>
                <a:lnTo>
                  <a:pt x="94" y="350"/>
                </a:lnTo>
                <a:lnTo>
                  <a:pt x="98" y="356"/>
                </a:lnTo>
                <a:lnTo>
                  <a:pt x="104" y="360"/>
                </a:lnTo>
                <a:lnTo>
                  <a:pt x="112" y="362"/>
                </a:lnTo>
                <a:lnTo>
                  <a:pt x="112" y="362"/>
                </a:lnTo>
                <a:lnTo>
                  <a:pt x="120" y="360"/>
                </a:lnTo>
                <a:lnTo>
                  <a:pt x="126" y="356"/>
                </a:lnTo>
                <a:lnTo>
                  <a:pt x="130" y="350"/>
                </a:lnTo>
                <a:lnTo>
                  <a:pt x="130" y="344"/>
                </a:lnTo>
                <a:lnTo>
                  <a:pt x="130" y="344"/>
                </a:lnTo>
                <a:close/>
                <a:moveTo>
                  <a:pt x="196" y="60"/>
                </a:moveTo>
                <a:lnTo>
                  <a:pt x="28" y="60"/>
                </a:lnTo>
                <a:lnTo>
                  <a:pt x="28" y="308"/>
                </a:lnTo>
                <a:lnTo>
                  <a:pt x="196" y="308"/>
                </a:lnTo>
                <a:lnTo>
                  <a:pt x="196" y="60"/>
                </a:lnTo>
                <a:close/>
                <a:moveTo>
                  <a:pt x="102" y="112"/>
                </a:moveTo>
                <a:lnTo>
                  <a:pt x="122" y="112"/>
                </a:lnTo>
                <a:lnTo>
                  <a:pt x="122" y="112"/>
                </a:lnTo>
                <a:lnTo>
                  <a:pt x="126" y="112"/>
                </a:lnTo>
                <a:lnTo>
                  <a:pt x="128" y="110"/>
                </a:lnTo>
                <a:lnTo>
                  <a:pt x="130" y="108"/>
                </a:lnTo>
                <a:lnTo>
                  <a:pt x="130" y="104"/>
                </a:lnTo>
                <a:lnTo>
                  <a:pt x="130" y="82"/>
                </a:lnTo>
                <a:lnTo>
                  <a:pt x="130" y="82"/>
                </a:lnTo>
                <a:lnTo>
                  <a:pt x="130" y="80"/>
                </a:lnTo>
                <a:lnTo>
                  <a:pt x="128" y="78"/>
                </a:lnTo>
                <a:lnTo>
                  <a:pt x="126" y="76"/>
                </a:lnTo>
                <a:lnTo>
                  <a:pt x="122" y="74"/>
                </a:lnTo>
                <a:lnTo>
                  <a:pt x="102" y="74"/>
                </a:lnTo>
                <a:lnTo>
                  <a:pt x="102" y="74"/>
                </a:lnTo>
                <a:lnTo>
                  <a:pt x="98" y="76"/>
                </a:lnTo>
                <a:lnTo>
                  <a:pt x="96" y="78"/>
                </a:lnTo>
                <a:lnTo>
                  <a:pt x="94" y="80"/>
                </a:lnTo>
                <a:lnTo>
                  <a:pt x="94" y="82"/>
                </a:lnTo>
                <a:lnTo>
                  <a:pt x="94" y="104"/>
                </a:lnTo>
                <a:lnTo>
                  <a:pt x="94" y="104"/>
                </a:lnTo>
                <a:lnTo>
                  <a:pt x="94" y="108"/>
                </a:lnTo>
                <a:lnTo>
                  <a:pt x="96" y="110"/>
                </a:lnTo>
                <a:lnTo>
                  <a:pt x="98" y="112"/>
                </a:lnTo>
                <a:lnTo>
                  <a:pt x="102" y="112"/>
                </a:lnTo>
                <a:lnTo>
                  <a:pt x="102" y="112"/>
                </a:lnTo>
                <a:close/>
                <a:moveTo>
                  <a:pt x="52" y="228"/>
                </a:moveTo>
                <a:lnTo>
                  <a:pt x="130" y="228"/>
                </a:lnTo>
                <a:lnTo>
                  <a:pt x="130" y="228"/>
                </a:lnTo>
                <a:lnTo>
                  <a:pt x="134" y="228"/>
                </a:lnTo>
                <a:lnTo>
                  <a:pt x="136" y="226"/>
                </a:lnTo>
                <a:lnTo>
                  <a:pt x="138" y="224"/>
                </a:lnTo>
                <a:lnTo>
                  <a:pt x="138" y="220"/>
                </a:lnTo>
                <a:lnTo>
                  <a:pt x="138" y="220"/>
                </a:lnTo>
                <a:lnTo>
                  <a:pt x="138" y="218"/>
                </a:lnTo>
                <a:lnTo>
                  <a:pt x="136" y="216"/>
                </a:lnTo>
                <a:lnTo>
                  <a:pt x="134" y="214"/>
                </a:lnTo>
                <a:lnTo>
                  <a:pt x="130" y="212"/>
                </a:lnTo>
                <a:lnTo>
                  <a:pt x="52" y="212"/>
                </a:lnTo>
                <a:lnTo>
                  <a:pt x="52" y="212"/>
                </a:lnTo>
                <a:lnTo>
                  <a:pt x="48" y="214"/>
                </a:lnTo>
                <a:lnTo>
                  <a:pt x="46" y="216"/>
                </a:lnTo>
                <a:lnTo>
                  <a:pt x="44" y="218"/>
                </a:lnTo>
                <a:lnTo>
                  <a:pt x="44" y="220"/>
                </a:lnTo>
                <a:lnTo>
                  <a:pt x="44" y="220"/>
                </a:lnTo>
                <a:lnTo>
                  <a:pt x="44" y="224"/>
                </a:lnTo>
                <a:lnTo>
                  <a:pt x="46" y="226"/>
                </a:lnTo>
                <a:lnTo>
                  <a:pt x="48" y="228"/>
                </a:lnTo>
                <a:lnTo>
                  <a:pt x="52" y="228"/>
                </a:lnTo>
                <a:lnTo>
                  <a:pt x="52" y="228"/>
                </a:lnTo>
                <a:close/>
                <a:moveTo>
                  <a:pt x="52" y="258"/>
                </a:moveTo>
                <a:lnTo>
                  <a:pt x="172" y="258"/>
                </a:lnTo>
                <a:lnTo>
                  <a:pt x="172" y="258"/>
                </a:lnTo>
                <a:lnTo>
                  <a:pt x="176" y="258"/>
                </a:lnTo>
                <a:lnTo>
                  <a:pt x="178" y="256"/>
                </a:lnTo>
                <a:lnTo>
                  <a:pt x="180" y="254"/>
                </a:lnTo>
                <a:lnTo>
                  <a:pt x="180" y="250"/>
                </a:lnTo>
                <a:lnTo>
                  <a:pt x="180" y="250"/>
                </a:lnTo>
                <a:lnTo>
                  <a:pt x="180" y="248"/>
                </a:lnTo>
                <a:lnTo>
                  <a:pt x="178" y="246"/>
                </a:lnTo>
                <a:lnTo>
                  <a:pt x="176" y="244"/>
                </a:lnTo>
                <a:lnTo>
                  <a:pt x="172" y="242"/>
                </a:lnTo>
                <a:lnTo>
                  <a:pt x="52" y="242"/>
                </a:lnTo>
                <a:lnTo>
                  <a:pt x="52" y="242"/>
                </a:lnTo>
                <a:lnTo>
                  <a:pt x="48" y="244"/>
                </a:lnTo>
                <a:lnTo>
                  <a:pt x="46" y="246"/>
                </a:lnTo>
                <a:lnTo>
                  <a:pt x="44" y="248"/>
                </a:lnTo>
                <a:lnTo>
                  <a:pt x="44" y="250"/>
                </a:lnTo>
                <a:lnTo>
                  <a:pt x="44" y="250"/>
                </a:lnTo>
                <a:lnTo>
                  <a:pt x="44" y="254"/>
                </a:lnTo>
                <a:lnTo>
                  <a:pt x="46" y="256"/>
                </a:lnTo>
                <a:lnTo>
                  <a:pt x="48" y="258"/>
                </a:lnTo>
                <a:lnTo>
                  <a:pt x="52" y="258"/>
                </a:lnTo>
                <a:lnTo>
                  <a:pt x="52" y="258"/>
                </a:lnTo>
                <a:close/>
                <a:moveTo>
                  <a:pt x="52" y="288"/>
                </a:moveTo>
                <a:lnTo>
                  <a:pt x="152" y="288"/>
                </a:lnTo>
                <a:lnTo>
                  <a:pt x="152" y="288"/>
                </a:lnTo>
                <a:lnTo>
                  <a:pt x="154" y="286"/>
                </a:lnTo>
                <a:lnTo>
                  <a:pt x="156" y="286"/>
                </a:lnTo>
                <a:lnTo>
                  <a:pt x="158" y="282"/>
                </a:lnTo>
                <a:lnTo>
                  <a:pt x="160" y="280"/>
                </a:lnTo>
                <a:lnTo>
                  <a:pt x="160" y="280"/>
                </a:lnTo>
                <a:lnTo>
                  <a:pt x="158" y="276"/>
                </a:lnTo>
                <a:lnTo>
                  <a:pt x="156" y="274"/>
                </a:lnTo>
                <a:lnTo>
                  <a:pt x="154" y="272"/>
                </a:lnTo>
                <a:lnTo>
                  <a:pt x="152" y="272"/>
                </a:lnTo>
                <a:lnTo>
                  <a:pt x="52" y="272"/>
                </a:lnTo>
                <a:lnTo>
                  <a:pt x="52" y="272"/>
                </a:lnTo>
                <a:lnTo>
                  <a:pt x="48" y="272"/>
                </a:lnTo>
                <a:lnTo>
                  <a:pt x="46" y="274"/>
                </a:lnTo>
                <a:lnTo>
                  <a:pt x="44" y="276"/>
                </a:lnTo>
                <a:lnTo>
                  <a:pt x="44" y="280"/>
                </a:lnTo>
                <a:lnTo>
                  <a:pt x="44" y="280"/>
                </a:lnTo>
                <a:lnTo>
                  <a:pt x="44" y="282"/>
                </a:lnTo>
                <a:lnTo>
                  <a:pt x="46" y="286"/>
                </a:lnTo>
                <a:lnTo>
                  <a:pt x="48" y="286"/>
                </a:lnTo>
                <a:lnTo>
                  <a:pt x="52" y="288"/>
                </a:lnTo>
                <a:lnTo>
                  <a:pt x="52" y="288"/>
                </a:lnTo>
                <a:close/>
                <a:moveTo>
                  <a:pt x="52" y="164"/>
                </a:moveTo>
                <a:lnTo>
                  <a:pt x="72" y="164"/>
                </a:lnTo>
                <a:lnTo>
                  <a:pt x="72" y="164"/>
                </a:lnTo>
                <a:lnTo>
                  <a:pt x="76" y="162"/>
                </a:lnTo>
                <a:lnTo>
                  <a:pt x="78" y="162"/>
                </a:lnTo>
                <a:lnTo>
                  <a:pt x="80" y="158"/>
                </a:lnTo>
                <a:lnTo>
                  <a:pt x="80" y="156"/>
                </a:lnTo>
                <a:lnTo>
                  <a:pt x="80" y="134"/>
                </a:lnTo>
                <a:lnTo>
                  <a:pt x="80" y="134"/>
                </a:lnTo>
                <a:lnTo>
                  <a:pt x="80" y="130"/>
                </a:lnTo>
                <a:lnTo>
                  <a:pt x="78" y="128"/>
                </a:lnTo>
                <a:lnTo>
                  <a:pt x="76" y="126"/>
                </a:lnTo>
                <a:lnTo>
                  <a:pt x="72" y="126"/>
                </a:lnTo>
                <a:lnTo>
                  <a:pt x="52" y="126"/>
                </a:lnTo>
                <a:lnTo>
                  <a:pt x="52" y="126"/>
                </a:lnTo>
                <a:lnTo>
                  <a:pt x="48" y="126"/>
                </a:lnTo>
                <a:lnTo>
                  <a:pt x="46" y="128"/>
                </a:lnTo>
                <a:lnTo>
                  <a:pt x="44" y="130"/>
                </a:lnTo>
                <a:lnTo>
                  <a:pt x="44" y="134"/>
                </a:lnTo>
                <a:lnTo>
                  <a:pt x="44" y="156"/>
                </a:lnTo>
                <a:lnTo>
                  <a:pt x="44" y="156"/>
                </a:lnTo>
                <a:lnTo>
                  <a:pt x="44" y="158"/>
                </a:lnTo>
                <a:lnTo>
                  <a:pt x="46" y="162"/>
                </a:lnTo>
                <a:lnTo>
                  <a:pt x="48" y="162"/>
                </a:lnTo>
                <a:lnTo>
                  <a:pt x="52" y="164"/>
                </a:lnTo>
                <a:lnTo>
                  <a:pt x="52" y="164"/>
                </a:lnTo>
                <a:close/>
                <a:moveTo>
                  <a:pt x="102" y="164"/>
                </a:moveTo>
                <a:lnTo>
                  <a:pt x="122" y="164"/>
                </a:lnTo>
                <a:lnTo>
                  <a:pt x="122" y="164"/>
                </a:lnTo>
                <a:lnTo>
                  <a:pt x="126" y="162"/>
                </a:lnTo>
                <a:lnTo>
                  <a:pt x="128" y="162"/>
                </a:lnTo>
                <a:lnTo>
                  <a:pt x="130" y="158"/>
                </a:lnTo>
                <a:lnTo>
                  <a:pt x="130" y="156"/>
                </a:lnTo>
                <a:lnTo>
                  <a:pt x="130" y="134"/>
                </a:lnTo>
                <a:lnTo>
                  <a:pt x="130" y="134"/>
                </a:lnTo>
                <a:lnTo>
                  <a:pt x="130" y="130"/>
                </a:lnTo>
                <a:lnTo>
                  <a:pt x="128" y="128"/>
                </a:lnTo>
                <a:lnTo>
                  <a:pt x="126" y="126"/>
                </a:lnTo>
                <a:lnTo>
                  <a:pt x="122" y="126"/>
                </a:lnTo>
                <a:lnTo>
                  <a:pt x="102" y="126"/>
                </a:lnTo>
                <a:lnTo>
                  <a:pt x="102" y="126"/>
                </a:lnTo>
                <a:lnTo>
                  <a:pt x="98" y="126"/>
                </a:lnTo>
                <a:lnTo>
                  <a:pt x="96" y="128"/>
                </a:lnTo>
                <a:lnTo>
                  <a:pt x="94" y="130"/>
                </a:lnTo>
                <a:lnTo>
                  <a:pt x="94" y="134"/>
                </a:lnTo>
                <a:lnTo>
                  <a:pt x="94" y="156"/>
                </a:lnTo>
                <a:lnTo>
                  <a:pt x="94" y="156"/>
                </a:lnTo>
                <a:lnTo>
                  <a:pt x="94" y="158"/>
                </a:lnTo>
                <a:lnTo>
                  <a:pt x="96" y="162"/>
                </a:lnTo>
                <a:lnTo>
                  <a:pt x="98" y="162"/>
                </a:lnTo>
                <a:lnTo>
                  <a:pt x="102" y="164"/>
                </a:lnTo>
                <a:lnTo>
                  <a:pt x="102" y="164"/>
                </a:lnTo>
                <a:close/>
                <a:moveTo>
                  <a:pt x="52" y="112"/>
                </a:moveTo>
                <a:lnTo>
                  <a:pt x="72" y="112"/>
                </a:lnTo>
                <a:lnTo>
                  <a:pt x="72" y="112"/>
                </a:lnTo>
                <a:lnTo>
                  <a:pt x="76" y="112"/>
                </a:lnTo>
                <a:lnTo>
                  <a:pt x="78" y="110"/>
                </a:lnTo>
                <a:lnTo>
                  <a:pt x="80" y="108"/>
                </a:lnTo>
                <a:lnTo>
                  <a:pt x="80" y="104"/>
                </a:lnTo>
                <a:lnTo>
                  <a:pt x="80" y="82"/>
                </a:lnTo>
                <a:lnTo>
                  <a:pt x="80" y="82"/>
                </a:lnTo>
                <a:lnTo>
                  <a:pt x="80" y="80"/>
                </a:lnTo>
                <a:lnTo>
                  <a:pt x="78" y="78"/>
                </a:lnTo>
                <a:lnTo>
                  <a:pt x="76" y="76"/>
                </a:lnTo>
                <a:lnTo>
                  <a:pt x="72" y="74"/>
                </a:lnTo>
                <a:lnTo>
                  <a:pt x="52" y="74"/>
                </a:lnTo>
                <a:lnTo>
                  <a:pt x="52" y="74"/>
                </a:lnTo>
                <a:lnTo>
                  <a:pt x="48" y="76"/>
                </a:lnTo>
                <a:lnTo>
                  <a:pt x="46" y="78"/>
                </a:lnTo>
                <a:lnTo>
                  <a:pt x="44" y="80"/>
                </a:lnTo>
                <a:lnTo>
                  <a:pt x="44" y="82"/>
                </a:lnTo>
                <a:lnTo>
                  <a:pt x="44" y="104"/>
                </a:lnTo>
                <a:lnTo>
                  <a:pt x="44" y="104"/>
                </a:lnTo>
                <a:lnTo>
                  <a:pt x="44" y="108"/>
                </a:lnTo>
                <a:lnTo>
                  <a:pt x="46" y="110"/>
                </a:lnTo>
                <a:lnTo>
                  <a:pt x="48" y="112"/>
                </a:lnTo>
                <a:lnTo>
                  <a:pt x="52" y="112"/>
                </a:lnTo>
                <a:lnTo>
                  <a:pt x="52" y="112"/>
                </a:lnTo>
                <a:close/>
              </a:path>
            </a:pathLst>
          </a:custGeom>
          <a:solidFill>
            <a:schemeClr val="accent1"/>
          </a:solidFill>
          <a:ln>
            <a:noFill/>
          </a:ln>
        </p:spPr>
        <p:txBody>
          <a:bodyPr spcFirstLastPara="1" wrap="square" lIns="78175" tIns="39075" rIns="78175" bIns="390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Pts val="1538"/>
              <a:buFont typeface="Arial"/>
              <a:buNone/>
              <a:tabLst/>
              <a:defRPr/>
            </a:pPr>
            <a:endParaRPr kumimoji="0" sz="1538" b="0" i="0" u="none" strike="noStrike" kern="0" cap="none" spc="0" normalizeH="0" baseline="0" noProof="0">
              <a:ln>
                <a:noFill/>
              </a:ln>
              <a:solidFill>
                <a:srgbClr val="003366"/>
              </a:solidFill>
              <a:effectLst/>
              <a:uLnTx/>
              <a:uFillTx/>
              <a:latin typeface="Calibri"/>
              <a:ea typeface="Calibri"/>
              <a:cs typeface="Calibri"/>
              <a:sym typeface="Calibri"/>
            </a:endParaRPr>
          </a:p>
        </p:txBody>
      </p:sp>
      <p:sp>
        <p:nvSpPr>
          <p:cNvPr id="387" name="Google Shape;438;g2dbb130a2d8_0_906">
            <a:extLst>
              <a:ext uri="{FF2B5EF4-FFF2-40B4-BE49-F238E27FC236}">
                <a16:creationId xmlns:a16="http://schemas.microsoft.com/office/drawing/2014/main" id="{3579C070-E201-D56B-5228-AEFED5086102}"/>
              </a:ext>
            </a:extLst>
          </p:cNvPr>
          <p:cNvSpPr/>
          <p:nvPr/>
        </p:nvSpPr>
        <p:spPr>
          <a:xfrm>
            <a:off x="8973896" y="2949264"/>
            <a:ext cx="1535548" cy="276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100" b="1" i="0" u="none" strike="noStrike" kern="0" cap="none" spc="0" normalizeH="0" baseline="0" noProof="0">
                <a:ln>
                  <a:noFill/>
                </a:ln>
                <a:solidFill>
                  <a:srgbClr val="002C6C"/>
                </a:solidFill>
                <a:effectLst/>
                <a:uLnTx/>
                <a:uFillTx/>
                <a:latin typeface="Roboto"/>
                <a:ea typeface="Roboto"/>
                <a:cs typeface="Roboto"/>
                <a:sym typeface="Roboto"/>
              </a:rPr>
              <a:t>Inizializzazione pagamenti a valere (PISP)</a:t>
            </a:r>
            <a:endParaRPr kumimoji="0" sz="1100" b="1" i="0" u="none" strike="noStrike" kern="0" cap="none" spc="0" normalizeH="0" baseline="0" noProof="0">
              <a:ln>
                <a:noFill/>
              </a:ln>
              <a:solidFill>
                <a:srgbClr val="002C6C"/>
              </a:solidFill>
              <a:effectLst/>
              <a:uLnTx/>
              <a:uFillTx/>
              <a:latin typeface="Roboto"/>
              <a:ea typeface="Roboto"/>
              <a:cs typeface="Roboto"/>
              <a:sym typeface="Roboto"/>
            </a:endParaRPr>
          </a:p>
        </p:txBody>
      </p:sp>
      <p:sp>
        <p:nvSpPr>
          <p:cNvPr id="2" name="CasellaDiTesto 1">
            <a:extLst>
              <a:ext uri="{FF2B5EF4-FFF2-40B4-BE49-F238E27FC236}">
                <a16:creationId xmlns:a16="http://schemas.microsoft.com/office/drawing/2014/main" id="{BB70A696-8CF3-DBE4-C6F4-C212B25A87A5}"/>
              </a:ext>
            </a:extLst>
          </p:cNvPr>
          <p:cNvSpPr txBox="1"/>
          <p:nvPr/>
        </p:nvSpPr>
        <p:spPr>
          <a:xfrm rot="16200000">
            <a:off x="-2368282" y="4253173"/>
            <a:ext cx="4987202" cy="230832"/>
          </a:xfrm>
          <a:prstGeom prst="rect">
            <a:avLst/>
          </a:prstGeom>
          <a:noFill/>
        </p:spPr>
        <p:txBody>
          <a:bodyPr wrap="square" rtlCol="0">
            <a:spAutoFit/>
          </a:bodyPr>
          <a:lstStyle/>
          <a:p>
            <a:pPr algn="l"/>
            <a:r>
              <a:rPr lang="it-IT" sz="900" dirty="0">
                <a:solidFill>
                  <a:srgbClr val="002060"/>
                </a:solidFill>
              </a:rPr>
              <a:t>Fonte: Osservatorio Digital Banking, «Alla ricerca del fattore wow», Luglio 2025</a:t>
            </a:r>
          </a:p>
        </p:txBody>
      </p:sp>
      <p:sp>
        <p:nvSpPr>
          <p:cNvPr id="4" name="Rettangolo con angoli arrotondati 3">
            <a:extLst>
              <a:ext uri="{FF2B5EF4-FFF2-40B4-BE49-F238E27FC236}">
                <a16:creationId xmlns:a16="http://schemas.microsoft.com/office/drawing/2014/main" id="{18425FA0-BDDE-FC3D-DEF3-CEF275683F5E}"/>
              </a:ext>
            </a:extLst>
          </p:cNvPr>
          <p:cNvSpPr/>
          <p:nvPr/>
        </p:nvSpPr>
        <p:spPr>
          <a:xfrm>
            <a:off x="503824" y="909922"/>
            <a:ext cx="11184351" cy="852612"/>
          </a:xfrm>
          <a:prstGeom prst="roundRect">
            <a:avLst>
              <a:gd name="adj" fmla="val 0"/>
            </a:avLst>
          </a:prstGeom>
          <a:solidFill>
            <a:schemeClr val="accent2">
              <a:lumMod val="20000"/>
              <a:lumOff val="80000"/>
            </a:schemeClr>
          </a:solidFill>
          <a:ln>
            <a:solidFill>
              <a:schemeClr val="accent1"/>
            </a:solidFill>
          </a:ln>
          <a:effectLst/>
        </p:spPr>
        <p:style>
          <a:lnRef idx="1">
            <a:schemeClr val="accent4"/>
          </a:lnRef>
          <a:fillRef idx="2">
            <a:schemeClr val="accent4"/>
          </a:fillRef>
          <a:effectRef idx="1">
            <a:schemeClr val="accent4"/>
          </a:effectRef>
          <a:fontRef idx="minor">
            <a:schemeClr val="dk1"/>
          </a:fontRef>
        </p:style>
        <p:txBody>
          <a:bodyPr rtlCol="0" anchor="t"/>
          <a:lstStyle/>
          <a:p>
            <a:pPr algn="ctr">
              <a:spcBef>
                <a:spcPts val="600"/>
              </a:spcBef>
              <a:defRPr/>
            </a:pPr>
            <a:r>
              <a:rPr lang="it-IT" sz="1300" b="1" kern="0" dirty="0">
                <a:solidFill>
                  <a:srgbClr val="002060"/>
                </a:solidFill>
                <a:latin typeface="Roboto (titoli)"/>
                <a:ea typeface="Roboto" panose="02000000000000000000" pitchFamily="2" charset="0"/>
                <a:cs typeface="Roboto" panose="02000000000000000000" pitchFamily="2" charset="0"/>
                <a:sym typeface="Roboto"/>
              </a:rPr>
              <a:t>Funzionalità relative ai pagamenti previste all’interno dell’App di Mobile Banking e Internet Banking da PC</a:t>
            </a:r>
            <a:endParaRPr kumimoji="0" lang="it-IT" altLang="ja-JP" sz="1300" b="1" i="0" u="none" strike="noStrike" kern="1200" cap="none" spc="0" normalizeH="0" baseline="0" noProof="0" dirty="0">
              <a:ln>
                <a:noFill/>
              </a:ln>
              <a:solidFill>
                <a:srgbClr val="002060"/>
              </a:solidFill>
              <a:effectLst/>
              <a:uLnTx/>
              <a:uFillTx/>
              <a:latin typeface="Roboto (titoli)"/>
              <a:ea typeface="Roboto" panose="02000000000000000000" pitchFamily="2" charset="0"/>
              <a:cs typeface="Roboto" panose="02000000000000000000" pitchFamily="2" charset="0"/>
            </a:endParaRPr>
          </a:p>
          <a:p>
            <a:pPr lvl="0" algn="ctr">
              <a:spcBef>
                <a:spcPts val="600"/>
              </a:spcBef>
              <a:defRPr/>
            </a:pPr>
            <a:r>
              <a:rPr kumimoji="0" lang="it-IT" sz="1300" b="0" i="0" u="none" strike="noStrike" kern="1200" cap="none" spc="0" normalizeH="0" baseline="0" noProof="0" dirty="0">
                <a:ln>
                  <a:noFill/>
                </a:ln>
                <a:solidFill>
                  <a:srgbClr val="002060"/>
                </a:solidFill>
                <a:effectLst/>
                <a:uLnTx/>
                <a:uFillTx/>
                <a:latin typeface="Roboto (titoli)"/>
                <a:ea typeface="Roboto" panose="02000000000000000000" pitchFamily="2" charset="0"/>
                <a:cs typeface="Roboto" panose="02000000000000000000" pitchFamily="2" charset="0"/>
              </a:rPr>
              <a:t>Percentuale di rispondenti (22 banche/ Gruppi rispondenti)</a:t>
            </a:r>
          </a:p>
          <a:p>
            <a:pPr lvl="0" algn="ctr">
              <a:buClr>
                <a:srgbClr val="003366"/>
              </a:buClr>
              <a:buSzPts val="900"/>
              <a:defRPr/>
            </a:pPr>
            <a:r>
              <a:rPr kumimoji="0" lang="it-IT" sz="1000" b="0" u="none" strike="noStrike" kern="1200" cap="none" spc="0" normalizeH="0" baseline="0" noProof="0" dirty="0">
                <a:ln>
                  <a:noFill/>
                </a:ln>
                <a:solidFill>
                  <a:srgbClr val="002060"/>
                </a:solidFill>
                <a:effectLst/>
                <a:uLnTx/>
                <a:uFillTx/>
                <a:latin typeface="Roboto (titoli)"/>
                <a:ea typeface="Roboto" panose="02000000000000000000" pitchFamily="2" charset="0"/>
                <a:cs typeface="Roboto" panose="02000000000000000000" pitchFamily="2" charset="0"/>
              </a:rPr>
              <a:t>NOTA: </a:t>
            </a:r>
            <a:r>
              <a:rPr lang="it-IT" sz="1000" kern="0" dirty="0">
                <a:solidFill>
                  <a:srgbClr val="003366"/>
                </a:solidFill>
                <a:latin typeface="Roboto (titoli)"/>
                <a:ea typeface="Roboto" panose="02000000000000000000" pitchFamily="2" charset="0"/>
                <a:cs typeface="Roboto" panose="02000000000000000000" pitchFamily="2" charset="0"/>
                <a:sym typeface="Arial"/>
              </a:rPr>
              <a:t>non sono state prese in esame alcune funzionalità di base di cui è scontata la presenza, scegliendo di focalizzare l’attenzione su altri servizi, alcuni già a un buon livello di maturità, altri introdotti più recentemente con una connotazione più “innovativa”. </a:t>
            </a:r>
            <a:endParaRPr kumimoji="0" lang="it-IT" sz="1300" b="0" u="none" strike="noStrike" kern="1200" cap="none" spc="0" normalizeH="0" baseline="0" noProof="0" dirty="0">
              <a:ln>
                <a:noFill/>
              </a:ln>
              <a:solidFill>
                <a:srgbClr val="002060"/>
              </a:solidFill>
              <a:effectLst/>
              <a:uLnTx/>
              <a:uFillTx/>
              <a:latin typeface="Roboto (titoli)"/>
              <a:ea typeface="Roboto" panose="02000000000000000000" pitchFamily="2" charset="0"/>
              <a:cs typeface="Roboto" panose="02000000000000000000" pitchFamily="2" charset="0"/>
            </a:endParaRPr>
          </a:p>
        </p:txBody>
      </p:sp>
      <p:sp>
        <p:nvSpPr>
          <p:cNvPr id="9" name="Rectangle: Rounded Corners 2">
            <a:extLst>
              <a:ext uri="{FF2B5EF4-FFF2-40B4-BE49-F238E27FC236}">
                <a16:creationId xmlns:a16="http://schemas.microsoft.com/office/drawing/2014/main" id="{92A950D7-220D-082A-5B65-AC593D06EB73}"/>
              </a:ext>
            </a:extLst>
          </p:cNvPr>
          <p:cNvSpPr/>
          <p:nvPr/>
        </p:nvSpPr>
        <p:spPr>
          <a:xfrm rot="5400000" flipH="1">
            <a:off x="3826289" y="-1480138"/>
            <a:ext cx="4539422" cy="11184352"/>
          </a:xfrm>
          <a:prstGeom prst="roundRect">
            <a:avLst>
              <a:gd name="adj" fmla="val 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Light" panose="02000000000000000000" pitchFamily="2" charset="0"/>
              <a:ea typeface="Roboto Light" panose="02000000000000000000" pitchFamily="2" charset="0"/>
              <a:cs typeface="Roboto Light" panose="02000000000000000000" pitchFamily="2" charset="0"/>
            </a:endParaRPr>
          </a:p>
        </p:txBody>
      </p:sp>
      <p:sp>
        <p:nvSpPr>
          <p:cNvPr id="6" name="Google Shape;433;g2dbb130a2d8_0_906">
            <a:extLst>
              <a:ext uri="{FF2B5EF4-FFF2-40B4-BE49-F238E27FC236}">
                <a16:creationId xmlns:a16="http://schemas.microsoft.com/office/drawing/2014/main" id="{F8CE31DA-4870-3EA1-3094-D144E0BAE6C1}"/>
              </a:ext>
            </a:extLst>
          </p:cNvPr>
          <p:cNvSpPr/>
          <p:nvPr/>
        </p:nvSpPr>
        <p:spPr>
          <a:xfrm>
            <a:off x="4488225" y="2339322"/>
            <a:ext cx="226425" cy="393750"/>
          </a:xfrm>
          <a:custGeom>
            <a:avLst/>
            <a:gdLst/>
            <a:ahLst/>
            <a:cxnLst/>
            <a:rect l="l" t="t" r="r" b="b"/>
            <a:pathLst>
              <a:path w="224" h="380" extrusionOk="0">
                <a:moveTo>
                  <a:pt x="144" y="104"/>
                </a:moveTo>
                <a:lnTo>
                  <a:pt x="144" y="82"/>
                </a:lnTo>
                <a:lnTo>
                  <a:pt x="144" y="82"/>
                </a:lnTo>
                <a:lnTo>
                  <a:pt x="144" y="80"/>
                </a:lnTo>
                <a:lnTo>
                  <a:pt x="146" y="78"/>
                </a:lnTo>
                <a:lnTo>
                  <a:pt x="148" y="76"/>
                </a:lnTo>
                <a:lnTo>
                  <a:pt x="152" y="74"/>
                </a:lnTo>
                <a:lnTo>
                  <a:pt x="172" y="74"/>
                </a:lnTo>
                <a:lnTo>
                  <a:pt x="172" y="74"/>
                </a:lnTo>
                <a:lnTo>
                  <a:pt x="176" y="76"/>
                </a:lnTo>
                <a:lnTo>
                  <a:pt x="178" y="78"/>
                </a:lnTo>
                <a:lnTo>
                  <a:pt x="180" y="80"/>
                </a:lnTo>
                <a:lnTo>
                  <a:pt x="180" y="82"/>
                </a:lnTo>
                <a:lnTo>
                  <a:pt x="180" y="104"/>
                </a:lnTo>
                <a:lnTo>
                  <a:pt x="180" y="104"/>
                </a:lnTo>
                <a:lnTo>
                  <a:pt x="180" y="108"/>
                </a:lnTo>
                <a:lnTo>
                  <a:pt x="178" y="110"/>
                </a:lnTo>
                <a:lnTo>
                  <a:pt x="176" y="112"/>
                </a:lnTo>
                <a:lnTo>
                  <a:pt x="172" y="112"/>
                </a:lnTo>
                <a:lnTo>
                  <a:pt x="152" y="112"/>
                </a:lnTo>
                <a:lnTo>
                  <a:pt x="152" y="112"/>
                </a:lnTo>
                <a:lnTo>
                  <a:pt x="148" y="112"/>
                </a:lnTo>
                <a:lnTo>
                  <a:pt x="146" y="110"/>
                </a:lnTo>
                <a:lnTo>
                  <a:pt x="144" y="108"/>
                </a:lnTo>
                <a:lnTo>
                  <a:pt x="144" y="104"/>
                </a:lnTo>
                <a:lnTo>
                  <a:pt x="144" y="104"/>
                </a:lnTo>
                <a:close/>
                <a:moveTo>
                  <a:pt x="152" y="164"/>
                </a:moveTo>
                <a:lnTo>
                  <a:pt x="172" y="164"/>
                </a:lnTo>
                <a:lnTo>
                  <a:pt x="172" y="164"/>
                </a:lnTo>
                <a:lnTo>
                  <a:pt x="176" y="162"/>
                </a:lnTo>
                <a:lnTo>
                  <a:pt x="178" y="162"/>
                </a:lnTo>
                <a:lnTo>
                  <a:pt x="180" y="158"/>
                </a:lnTo>
                <a:lnTo>
                  <a:pt x="180" y="156"/>
                </a:lnTo>
                <a:lnTo>
                  <a:pt x="180" y="134"/>
                </a:lnTo>
                <a:lnTo>
                  <a:pt x="180" y="134"/>
                </a:lnTo>
                <a:lnTo>
                  <a:pt x="180" y="130"/>
                </a:lnTo>
                <a:lnTo>
                  <a:pt x="178" y="128"/>
                </a:lnTo>
                <a:lnTo>
                  <a:pt x="176" y="126"/>
                </a:lnTo>
                <a:lnTo>
                  <a:pt x="172" y="126"/>
                </a:lnTo>
                <a:lnTo>
                  <a:pt x="152" y="126"/>
                </a:lnTo>
                <a:lnTo>
                  <a:pt x="152" y="126"/>
                </a:lnTo>
                <a:lnTo>
                  <a:pt x="148" y="126"/>
                </a:lnTo>
                <a:lnTo>
                  <a:pt x="146" y="128"/>
                </a:lnTo>
                <a:lnTo>
                  <a:pt x="144" y="130"/>
                </a:lnTo>
                <a:lnTo>
                  <a:pt x="144" y="134"/>
                </a:lnTo>
                <a:lnTo>
                  <a:pt x="144" y="156"/>
                </a:lnTo>
                <a:lnTo>
                  <a:pt x="144" y="156"/>
                </a:lnTo>
                <a:lnTo>
                  <a:pt x="144" y="158"/>
                </a:lnTo>
                <a:lnTo>
                  <a:pt x="146" y="162"/>
                </a:lnTo>
                <a:lnTo>
                  <a:pt x="148" y="162"/>
                </a:lnTo>
                <a:lnTo>
                  <a:pt x="152" y="164"/>
                </a:lnTo>
                <a:lnTo>
                  <a:pt x="152" y="164"/>
                </a:lnTo>
                <a:close/>
                <a:moveTo>
                  <a:pt x="224" y="28"/>
                </a:moveTo>
                <a:lnTo>
                  <a:pt x="224" y="352"/>
                </a:lnTo>
                <a:lnTo>
                  <a:pt x="224" y="352"/>
                </a:lnTo>
                <a:lnTo>
                  <a:pt x="222" y="364"/>
                </a:lnTo>
                <a:lnTo>
                  <a:pt x="216" y="372"/>
                </a:lnTo>
                <a:lnTo>
                  <a:pt x="208" y="378"/>
                </a:lnTo>
                <a:lnTo>
                  <a:pt x="196" y="380"/>
                </a:lnTo>
                <a:lnTo>
                  <a:pt x="28" y="380"/>
                </a:lnTo>
                <a:lnTo>
                  <a:pt x="28" y="380"/>
                </a:lnTo>
                <a:lnTo>
                  <a:pt x="16" y="378"/>
                </a:lnTo>
                <a:lnTo>
                  <a:pt x="8" y="372"/>
                </a:lnTo>
                <a:lnTo>
                  <a:pt x="2" y="364"/>
                </a:lnTo>
                <a:lnTo>
                  <a:pt x="0" y="352"/>
                </a:lnTo>
                <a:lnTo>
                  <a:pt x="0" y="28"/>
                </a:lnTo>
                <a:lnTo>
                  <a:pt x="0" y="28"/>
                </a:lnTo>
                <a:lnTo>
                  <a:pt x="2" y="16"/>
                </a:lnTo>
                <a:lnTo>
                  <a:pt x="8" y="8"/>
                </a:lnTo>
                <a:lnTo>
                  <a:pt x="16" y="2"/>
                </a:lnTo>
                <a:lnTo>
                  <a:pt x="28" y="0"/>
                </a:lnTo>
                <a:lnTo>
                  <a:pt x="196" y="0"/>
                </a:lnTo>
                <a:lnTo>
                  <a:pt x="196" y="0"/>
                </a:lnTo>
                <a:lnTo>
                  <a:pt x="208" y="2"/>
                </a:lnTo>
                <a:lnTo>
                  <a:pt x="216" y="8"/>
                </a:lnTo>
                <a:lnTo>
                  <a:pt x="222" y="16"/>
                </a:lnTo>
                <a:lnTo>
                  <a:pt x="224" y="28"/>
                </a:lnTo>
                <a:lnTo>
                  <a:pt x="224" y="28"/>
                </a:lnTo>
                <a:close/>
                <a:moveTo>
                  <a:pt x="86" y="34"/>
                </a:moveTo>
                <a:lnTo>
                  <a:pt x="86" y="34"/>
                </a:lnTo>
                <a:lnTo>
                  <a:pt x="86" y="38"/>
                </a:lnTo>
                <a:lnTo>
                  <a:pt x="88" y="40"/>
                </a:lnTo>
                <a:lnTo>
                  <a:pt x="90" y="42"/>
                </a:lnTo>
                <a:lnTo>
                  <a:pt x="94" y="42"/>
                </a:lnTo>
                <a:lnTo>
                  <a:pt x="130" y="42"/>
                </a:lnTo>
                <a:lnTo>
                  <a:pt x="130" y="42"/>
                </a:lnTo>
                <a:lnTo>
                  <a:pt x="134" y="42"/>
                </a:lnTo>
                <a:lnTo>
                  <a:pt x="136" y="40"/>
                </a:lnTo>
                <a:lnTo>
                  <a:pt x="138" y="38"/>
                </a:lnTo>
                <a:lnTo>
                  <a:pt x="138" y="34"/>
                </a:lnTo>
                <a:lnTo>
                  <a:pt x="138" y="34"/>
                </a:lnTo>
                <a:lnTo>
                  <a:pt x="138" y="32"/>
                </a:lnTo>
                <a:lnTo>
                  <a:pt x="136" y="28"/>
                </a:lnTo>
                <a:lnTo>
                  <a:pt x="134" y="28"/>
                </a:lnTo>
                <a:lnTo>
                  <a:pt x="130" y="26"/>
                </a:lnTo>
                <a:lnTo>
                  <a:pt x="94" y="26"/>
                </a:lnTo>
                <a:lnTo>
                  <a:pt x="94" y="26"/>
                </a:lnTo>
                <a:lnTo>
                  <a:pt x="90" y="28"/>
                </a:lnTo>
                <a:lnTo>
                  <a:pt x="88" y="28"/>
                </a:lnTo>
                <a:lnTo>
                  <a:pt x="86" y="32"/>
                </a:lnTo>
                <a:lnTo>
                  <a:pt x="86" y="34"/>
                </a:lnTo>
                <a:lnTo>
                  <a:pt x="86" y="34"/>
                </a:lnTo>
                <a:close/>
                <a:moveTo>
                  <a:pt x="130" y="344"/>
                </a:moveTo>
                <a:lnTo>
                  <a:pt x="130" y="344"/>
                </a:lnTo>
                <a:lnTo>
                  <a:pt x="130" y="336"/>
                </a:lnTo>
                <a:lnTo>
                  <a:pt x="126" y="330"/>
                </a:lnTo>
                <a:lnTo>
                  <a:pt x="120" y="326"/>
                </a:lnTo>
                <a:lnTo>
                  <a:pt x="112" y="324"/>
                </a:lnTo>
                <a:lnTo>
                  <a:pt x="112" y="324"/>
                </a:lnTo>
                <a:lnTo>
                  <a:pt x="104" y="326"/>
                </a:lnTo>
                <a:lnTo>
                  <a:pt x="98" y="330"/>
                </a:lnTo>
                <a:lnTo>
                  <a:pt x="94" y="336"/>
                </a:lnTo>
                <a:lnTo>
                  <a:pt x="94" y="344"/>
                </a:lnTo>
                <a:lnTo>
                  <a:pt x="94" y="344"/>
                </a:lnTo>
                <a:lnTo>
                  <a:pt x="94" y="350"/>
                </a:lnTo>
                <a:lnTo>
                  <a:pt x="98" y="356"/>
                </a:lnTo>
                <a:lnTo>
                  <a:pt x="104" y="360"/>
                </a:lnTo>
                <a:lnTo>
                  <a:pt x="112" y="362"/>
                </a:lnTo>
                <a:lnTo>
                  <a:pt x="112" y="362"/>
                </a:lnTo>
                <a:lnTo>
                  <a:pt x="120" y="360"/>
                </a:lnTo>
                <a:lnTo>
                  <a:pt x="126" y="356"/>
                </a:lnTo>
                <a:lnTo>
                  <a:pt x="130" y="350"/>
                </a:lnTo>
                <a:lnTo>
                  <a:pt x="130" y="344"/>
                </a:lnTo>
                <a:lnTo>
                  <a:pt x="130" y="344"/>
                </a:lnTo>
                <a:close/>
                <a:moveTo>
                  <a:pt x="196" y="60"/>
                </a:moveTo>
                <a:lnTo>
                  <a:pt x="28" y="60"/>
                </a:lnTo>
                <a:lnTo>
                  <a:pt x="28" y="308"/>
                </a:lnTo>
                <a:lnTo>
                  <a:pt x="196" y="308"/>
                </a:lnTo>
                <a:lnTo>
                  <a:pt x="196" y="60"/>
                </a:lnTo>
                <a:close/>
                <a:moveTo>
                  <a:pt x="102" y="112"/>
                </a:moveTo>
                <a:lnTo>
                  <a:pt x="122" y="112"/>
                </a:lnTo>
                <a:lnTo>
                  <a:pt x="122" y="112"/>
                </a:lnTo>
                <a:lnTo>
                  <a:pt x="126" y="112"/>
                </a:lnTo>
                <a:lnTo>
                  <a:pt x="128" y="110"/>
                </a:lnTo>
                <a:lnTo>
                  <a:pt x="130" y="108"/>
                </a:lnTo>
                <a:lnTo>
                  <a:pt x="130" y="104"/>
                </a:lnTo>
                <a:lnTo>
                  <a:pt x="130" y="82"/>
                </a:lnTo>
                <a:lnTo>
                  <a:pt x="130" y="82"/>
                </a:lnTo>
                <a:lnTo>
                  <a:pt x="130" y="80"/>
                </a:lnTo>
                <a:lnTo>
                  <a:pt x="128" y="78"/>
                </a:lnTo>
                <a:lnTo>
                  <a:pt x="126" y="76"/>
                </a:lnTo>
                <a:lnTo>
                  <a:pt x="122" y="74"/>
                </a:lnTo>
                <a:lnTo>
                  <a:pt x="102" y="74"/>
                </a:lnTo>
                <a:lnTo>
                  <a:pt x="102" y="74"/>
                </a:lnTo>
                <a:lnTo>
                  <a:pt x="98" y="76"/>
                </a:lnTo>
                <a:lnTo>
                  <a:pt x="96" y="78"/>
                </a:lnTo>
                <a:lnTo>
                  <a:pt x="94" y="80"/>
                </a:lnTo>
                <a:lnTo>
                  <a:pt x="94" y="82"/>
                </a:lnTo>
                <a:lnTo>
                  <a:pt x="94" y="104"/>
                </a:lnTo>
                <a:lnTo>
                  <a:pt x="94" y="104"/>
                </a:lnTo>
                <a:lnTo>
                  <a:pt x="94" y="108"/>
                </a:lnTo>
                <a:lnTo>
                  <a:pt x="96" y="110"/>
                </a:lnTo>
                <a:lnTo>
                  <a:pt x="98" y="112"/>
                </a:lnTo>
                <a:lnTo>
                  <a:pt x="102" y="112"/>
                </a:lnTo>
                <a:lnTo>
                  <a:pt x="102" y="112"/>
                </a:lnTo>
                <a:close/>
                <a:moveTo>
                  <a:pt x="52" y="228"/>
                </a:moveTo>
                <a:lnTo>
                  <a:pt x="130" y="228"/>
                </a:lnTo>
                <a:lnTo>
                  <a:pt x="130" y="228"/>
                </a:lnTo>
                <a:lnTo>
                  <a:pt x="134" y="228"/>
                </a:lnTo>
                <a:lnTo>
                  <a:pt x="136" y="226"/>
                </a:lnTo>
                <a:lnTo>
                  <a:pt x="138" y="224"/>
                </a:lnTo>
                <a:lnTo>
                  <a:pt x="138" y="220"/>
                </a:lnTo>
                <a:lnTo>
                  <a:pt x="138" y="220"/>
                </a:lnTo>
                <a:lnTo>
                  <a:pt x="138" y="218"/>
                </a:lnTo>
                <a:lnTo>
                  <a:pt x="136" y="216"/>
                </a:lnTo>
                <a:lnTo>
                  <a:pt x="134" y="214"/>
                </a:lnTo>
                <a:lnTo>
                  <a:pt x="130" y="212"/>
                </a:lnTo>
                <a:lnTo>
                  <a:pt x="52" y="212"/>
                </a:lnTo>
                <a:lnTo>
                  <a:pt x="52" y="212"/>
                </a:lnTo>
                <a:lnTo>
                  <a:pt x="48" y="214"/>
                </a:lnTo>
                <a:lnTo>
                  <a:pt x="46" y="216"/>
                </a:lnTo>
                <a:lnTo>
                  <a:pt x="44" y="218"/>
                </a:lnTo>
                <a:lnTo>
                  <a:pt x="44" y="220"/>
                </a:lnTo>
                <a:lnTo>
                  <a:pt x="44" y="220"/>
                </a:lnTo>
                <a:lnTo>
                  <a:pt x="44" y="224"/>
                </a:lnTo>
                <a:lnTo>
                  <a:pt x="46" y="226"/>
                </a:lnTo>
                <a:lnTo>
                  <a:pt x="48" y="228"/>
                </a:lnTo>
                <a:lnTo>
                  <a:pt x="52" y="228"/>
                </a:lnTo>
                <a:lnTo>
                  <a:pt x="52" y="228"/>
                </a:lnTo>
                <a:close/>
                <a:moveTo>
                  <a:pt x="52" y="258"/>
                </a:moveTo>
                <a:lnTo>
                  <a:pt x="172" y="258"/>
                </a:lnTo>
                <a:lnTo>
                  <a:pt x="172" y="258"/>
                </a:lnTo>
                <a:lnTo>
                  <a:pt x="176" y="258"/>
                </a:lnTo>
                <a:lnTo>
                  <a:pt x="178" y="256"/>
                </a:lnTo>
                <a:lnTo>
                  <a:pt x="180" y="254"/>
                </a:lnTo>
                <a:lnTo>
                  <a:pt x="180" y="250"/>
                </a:lnTo>
                <a:lnTo>
                  <a:pt x="180" y="250"/>
                </a:lnTo>
                <a:lnTo>
                  <a:pt x="180" y="248"/>
                </a:lnTo>
                <a:lnTo>
                  <a:pt x="178" y="246"/>
                </a:lnTo>
                <a:lnTo>
                  <a:pt x="176" y="244"/>
                </a:lnTo>
                <a:lnTo>
                  <a:pt x="172" y="242"/>
                </a:lnTo>
                <a:lnTo>
                  <a:pt x="52" y="242"/>
                </a:lnTo>
                <a:lnTo>
                  <a:pt x="52" y="242"/>
                </a:lnTo>
                <a:lnTo>
                  <a:pt x="48" y="244"/>
                </a:lnTo>
                <a:lnTo>
                  <a:pt x="46" y="246"/>
                </a:lnTo>
                <a:lnTo>
                  <a:pt x="44" y="248"/>
                </a:lnTo>
                <a:lnTo>
                  <a:pt x="44" y="250"/>
                </a:lnTo>
                <a:lnTo>
                  <a:pt x="44" y="250"/>
                </a:lnTo>
                <a:lnTo>
                  <a:pt x="44" y="254"/>
                </a:lnTo>
                <a:lnTo>
                  <a:pt x="46" y="256"/>
                </a:lnTo>
                <a:lnTo>
                  <a:pt x="48" y="258"/>
                </a:lnTo>
                <a:lnTo>
                  <a:pt x="52" y="258"/>
                </a:lnTo>
                <a:lnTo>
                  <a:pt x="52" y="258"/>
                </a:lnTo>
                <a:close/>
                <a:moveTo>
                  <a:pt x="52" y="288"/>
                </a:moveTo>
                <a:lnTo>
                  <a:pt x="152" y="288"/>
                </a:lnTo>
                <a:lnTo>
                  <a:pt x="152" y="288"/>
                </a:lnTo>
                <a:lnTo>
                  <a:pt x="154" y="286"/>
                </a:lnTo>
                <a:lnTo>
                  <a:pt x="156" y="286"/>
                </a:lnTo>
                <a:lnTo>
                  <a:pt x="158" y="282"/>
                </a:lnTo>
                <a:lnTo>
                  <a:pt x="160" y="280"/>
                </a:lnTo>
                <a:lnTo>
                  <a:pt x="160" y="280"/>
                </a:lnTo>
                <a:lnTo>
                  <a:pt x="158" y="276"/>
                </a:lnTo>
                <a:lnTo>
                  <a:pt x="156" y="274"/>
                </a:lnTo>
                <a:lnTo>
                  <a:pt x="154" y="272"/>
                </a:lnTo>
                <a:lnTo>
                  <a:pt x="152" y="272"/>
                </a:lnTo>
                <a:lnTo>
                  <a:pt x="52" y="272"/>
                </a:lnTo>
                <a:lnTo>
                  <a:pt x="52" y="272"/>
                </a:lnTo>
                <a:lnTo>
                  <a:pt x="48" y="272"/>
                </a:lnTo>
                <a:lnTo>
                  <a:pt x="46" y="274"/>
                </a:lnTo>
                <a:lnTo>
                  <a:pt x="44" y="276"/>
                </a:lnTo>
                <a:lnTo>
                  <a:pt x="44" y="280"/>
                </a:lnTo>
                <a:lnTo>
                  <a:pt x="44" y="280"/>
                </a:lnTo>
                <a:lnTo>
                  <a:pt x="44" y="282"/>
                </a:lnTo>
                <a:lnTo>
                  <a:pt x="46" y="286"/>
                </a:lnTo>
                <a:lnTo>
                  <a:pt x="48" y="286"/>
                </a:lnTo>
                <a:lnTo>
                  <a:pt x="52" y="288"/>
                </a:lnTo>
                <a:lnTo>
                  <a:pt x="52" y="288"/>
                </a:lnTo>
                <a:close/>
                <a:moveTo>
                  <a:pt x="52" y="164"/>
                </a:moveTo>
                <a:lnTo>
                  <a:pt x="72" y="164"/>
                </a:lnTo>
                <a:lnTo>
                  <a:pt x="72" y="164"/>
                </a:lnTo>
                <a:lnTo>
                  <a:pt x="76" y="162"/>
                </a:lnTo>
                <a:lnTo>
                  <a:pt x="78" y="162"/>
                </a:lnTo>
                <a:lnTo>
                  <a:pt x="80" y="158"/>
                </a:lnTo>
                <a:lnTo>
                  <a:pt x="80" y="156"/>
                </a:lnTo>
                <a:lnTo>
                  <a:pt x="80" y="134"/>
                </a:lnTo>
                <a:lnTo>
                  <a:pt x="80" y="134"/>
                </a:lnTo>
                <a:lnTo>
                  <a:pt x="80" y="130"/>
                </a:lnTo>
                <a:lnTo>
                  <a:pt x="78" y="128"/>
                </a:lnTo>
                <a:lnTo>
                  <a:pt x="76" y="126"/>
                </a:lnTo>
                <a:lnTo>
                  <a:pt x="72" y="126"/>
                </a:lnTo>
                <a:lnTo>
                  <a:pt x="52" y="126"/>
                </a:lnTo>
                <a:lnTo>
                  <a:pt x="52" y="126"/>
                </a:lnTo>
                <a:lnTo>
                  <a:pt x="48" y="126"/>
                </a:lnTo>
                <a:lnTo>
                  <a:pt x="46" y="128"/>
                </a:lnTo>
                <a:lnTo>
                  <a:pt x="44" y="130"/>
                </a:lnTo>
                <a:lnTo>
                  <a:pt x="44" y="134"/>
                </a:lnTo>
                <a:lnTo>
                  <a:pt x="44" y="156"/>
                </a:lnTo>
                <a:lnTo>
                  <a:pt x="44" y="156"/>
                </a:lnTo>
                <a:lnTo>
                  <a:pt x="44" y="158"/>
                </a:lnTo>
                <a:lnTo>
                  <a:pt x="46" y="162"/>
                </a:lnTo>
                <a:lnTo>
                  <a:pt x="48" y="162"/>
                </a:lnTo>
                <a:lnTo>
                  <a:pt x="52" y="164"/>
                </a:lnTo>
                <a:lnTo>
                  <a:pt x="52" y="164"/>
                </a:lnTo>
                <a:close/>
                <a:moveTo>
                  <a:pt x="102" y="164"/>
                </a:moveTo>
                <a:lnTo>
                  <a:pt x="122" y="164"/>
                </a:lnTo>
                <a:lnTo>
                  <a:pt x="122" y="164"/>
                </a:lnTo>
                <a:lnTo>
                  <a:pt x="126" y="162"/>
                </a:lnTo>
                <a:lnTo>
                  <a:pt x="128" y="162"/>
                </a:lnTo>
                <a:lnTo>
                  <a:pt x="130" y="158"/>
                </a:lnTo>
                <a:lnTo>
                  <a:pt x="130" y="156"/>
                </a:lnTo>
                <a:lnTo>
                  <a:pt x="130" y="134"/>
                </a:lnTo>
                <a:lnTo>
                  <a:pt x="130" y="134"/>
                </a:lnTo>
                <a:lnTo>
                  <a:pt x="130" y="130"/>
                </a:lnTo>
                <a:lnTo>
                  <a:pt x="128" y="128"/>
                </a:lnTo>
                <a:lnTo>
                  <a:pt x="126" y="126"/>
                </a:lnTo>
                <a:lnTo>
                  <a:pt x="122" y="126"/>
                </a:lnTo>
                <a:lnTo>
                  <a:pt x="102" y="126"/>
                </a:lnTo>
                <a:lnTo>
                  <a:pt x="102" y="126"/>
                </a:lnTo>
                <a:lnTo>
                  <a:pt x="98" y="126"/>
                </a:lnTo>
                <a:lnTo>
                  <a:pt x="96" y="128"/>
                </a:lnTo>
                <a:lnTo>
                  <a:pt x="94" y="130"/>
                </a:lnTo>
                <a:lnTo>
                  <a:pt x="94" y="134"/>
                </a:lnTo>
                <a:lnTo>
                  <a:pt x="94" y="156"/>
                </a:lnTo>
                <a:lnTo>
                  <a:pt x="94" y="156"/>
                </a:lnTo>
                <a:lnTo>
                  <a:pt x="94" y="158"/>
                </a:lnTo>
                <a:lnTo>
                  <a:pt x="96" y="162"/>
                </a:lnTo>
                <a:lnTo>
                  <a:pt x="98" y="162"/>
                </a:lnTo>
                <a:lnTo>
                  <a:pt x="102" y="164"/>
                </a:lnTo>
                <a:lnTo>
                  <a:pt x="102" y="164"/>
                </a:lnTo>
                <a:close/>
                <a:moveTo>
                  <a:pt x="52" y="112"/>
                </a:moveTo>
                <a:lnTo>
                  <a:pt x="72" y="112"/>
                </a:lnTo>
                <a:lnTo>
                  <a:pt x="72" y="112"/>
                </a:lnTo>
                <a:lnTo>
                  <a:pt x="76" y="112"/>
                </a:lnTo>
                <a:lnTo>
                  <a:pt x="78" y="110"/>
                </a:lnTo>
                <a:lnTo>
                  <a:pt x="80" y="108"/>
                </a:lnTo>
                <a:lnTo>
                  <a:pt x="80" y="104"/>
                </a:lnTo>
                <a:lnTo>
                  <a:pt x="80" y="82"/>
                </a:lnTo>
                <a:lnTo>
                  <a:pt x="80" y="82"/>
                </a:lnTo>
                <a:lnTo>
                  <a:pt x="80" y="80"/>
                </a:lnTo>
                <a:lnTo>
                  <a:pt x="78" y="78"/>
                </a:lnTo>
                <a:lnTo>
                  <a:pt x="76" y="76"/>
                </a:lnTo>
                <a:lnTo>
                  <a:pt x="72" y="74"/>
                </a:lnTo>
                <a:lnTo>
                  <a:pt x="52" y="74"/>
                </a:lnTo>
                <a:lnTo>
                  <a:pt x="52" y="74"/>
                </a:lnTo>
                <a:lnTo>
                  <a:pt x="48" y="76"/>
                </a:lnTo>
                <a:lnTo>
                  <a:pt x="46" y="78"/>
                </a:lnTo>
                <a:lnTo>
                  <a:pt x="44" y="80"/>
                </a:lnTo>
                <a:lnTo>
                  <a:pt x="44" y="82"/>
                </a:lnTo>
                <a:lnTo>
                  <a:pt x="44" y="104"/>
                </a:lnTo>
                <a:lnTo>
                  <a:pt x="44" y="104"/>
                </a:lnTo>
                <a:lnTo>
                  <a:pt x="44" y="108"/>
                </a:lnTo>
                <a:lnTo>
                  <a:pt x="46" y="110"/>
                </a:lnTo>
                <a:lnTo>
                  <a:pt x="48" y="112"/>
                </a:lnTo>
                <a:lnTo>
                  <a:pt x="52" y="112"/>
                </a:lnTo>
                <a:lnTo>
                  <a:pt x="52" y="112"/>
                </a:lnTo>
                <a:close/>
              </a:path>
            </a:pathLst>
          </a:custGeom>
          <a:solidFill>
            <a:schemeClr val="accent1"/>
          </a:solidFill>
          <a:ln>
            <a:noFill/>
          </a:ln>
        </p:spPr>
        <p:txBody>
          <a:bodyPr spcFirstLastPara="1" wrap="square" lIns="78175" tIns="39075" rIns="78175" bIns="390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Pts val="1538"/>
              <a:buFont typeface="Arial"/>
              <a:buNone/>
              <a:tabLst/>
              <a:defRPr/>
            </a:pPr>
            <a:endParaRPr kumimoji="0" sz="1538" b="0" i="0" u="none" strike="noStrike" kern="0" cap="none" spc="0" normalizeH="0" baseline="0" noProof="0">
              <a:ln>
                <a:noFill/>
              </a:ln>
              <a:solidFill>
                <a:srgbClr val="003366"/>
              </a:solidFill>
              <a:effectLst/>
              <a:uLnTx/>
              <a:uFillTx/>
              <a:latin typeface="Calibri"/>
              <a:ea typeface="Calibri"/>
              <a:cs typeface="Calibri"/>
              <a:sym typeface="Calibri"/>
            </a:endParaRPr>
          </a:p>
        </p:txBody>
      </p:sp>
      <p:sp>
        <p:nvSpPr>
          <p:cNvPr id="10" name="Google Shape;429;g2dbb130a2d8_0_906">
            <a:extLst>
              <a:ext uri="{FF2B5EF4-FFF2-40B4-BE49-F238E27FC236}">
                <a16:creationId xmlns:a16="http://schemas.microsoft.com/office/drawing/2014/main" id="{BAF63EBE-7D25-196F-B9F2-04FDEED29522}"/>
              </a:ext>
            </a:extLst>
          </p:cNvPr>
          <p:cNvSpPr/>
          <p:nvPr/>
        </p:nvSpPr>
        <p:spPr>
          <a:xfrm>
            <a:off x="6415286" y="2390602"/>
            <a:ext cx="368200" cy="276900"/>
          </a:xfrm>
          <a:custGeom>
            <a:avLst/>
            <a:gdLst/>
            <a:ahLst/>
            <a:cxnLst/>
            <a:rect l="l" t="t" r="r" b="b"/>
            <a:pathLst>
              <a:path w="360" h="278" extrusionOk="0">
                <a:moveTo>
                  <a:pt x="360" y="256"/>
                </a:moveTo>
                <a:lnTo>
                  <a:pt x="360" y="256"/>
                </a:lnTo>
                <a:lnTo>
                  <a:pt x="360" y="252"/>
                </a:lnTo>
                <a:lnTo>
                  <a:pt x="360" y="252"/>
                </a:lnTo>
                <a:lnTo>
                  <a:pt x="358" y="252"/>
                </a:lnTo>
                <a:lnTo>
                  <a:pt x="358" y="252"/>
                </a:lnTo>
                <a:lnTo>
                  <a:pt x="358" y="250"/>
                </a:lnTo>
                <a:lnTo>
                  <a:pt x="318" y="200"/>
                </a:lnTo>
                <a:lnTo>
                  <a:pt x="318" y="200"/>
                </a:lnTo>
                <a:lnTo>
                  <a:pt x="314" y="198"/>
                </a:lnTo>
                <a:lnTo>
                  <a:pt x="310" y="196"/>
                </a:lnTo>
                <a:lnTo>
                  <a:pt x="50" y="196"/>
                </a:lnTo>
                <a:lnTo>
                  <a:pt x="50" y="196"/>
                </a:lnTo>
                <a:lnTo>
                  <a:pt x="46" y="198"/>
                </a:lnTo>
                <a:lnTo>
                  <a:pt x="42" y="200"/>
                </a:lnTo>
                <a:lnTo>
                  <a:pt x="2" y="250"/>
                </a:lnTo>
                <a:lnTo>
                  <a:pt x="2" y="250"/>
                </a:lnTo>
                <a:lnTo>
                  <a:pt x="2" y="252"/>
                </a:lnTo>
                <a:lnTo>
                  <a:pt x="2" y="252"/>
                </a:lnTo>
                <a:lnTo>
                  <a:pt x="0" y="252"/>
                </a:lnTo>
                <a:lnTo>
                  <a:pt x="0" y="252"/>
                </a:lnTo>
                <a:lnTo>
                  <a:pt x="0" y="256"/>
                </a:lnTo>
                <a:lnTo>
                  <a:pt x="0" y="256"/>
                </a:lnTo>
                <a:lnTo>
                  <a:pt x="0" y="256"/>
                </a:lnTo>
                <a:lnTo>
                  <a:pt x="0" y="268"/>
                </a:lnTo>
                <a:lnTo>
                  <a:pt x="0" y="268"/>
                </a:lnTo>
                <a:lnTo>
                  <a:pt x="0" y="272"/>
                </a:lnTo>
                <a:lnTo>
                  <a:pt x="4" y="276"/>
                </a:lnTo>
                <a:lnTo>
                  <a:pt x="6" y="278"/>
                </a:lnTo>
                <a:lnTo>
                  <a:pt x="10" y="278"/>
                </a:lnTo>
                <a:lnTo>
                  <a:pt x="350" y="278"/>
                </a:lnTo>
                <a:lnTo>
                  <a:pt x="350" y="278"/>
                </a:lnTo>
                <a:lnTo>
                  <a:pt x="354" y="278"/>
                </a:lnTo>
                <a:lnTo>
                  <a:pt x="356" y="276"/>
                </a:lnTo>
                <a:lnTo>
                  <a:pt x="360" y="272"/>
                </a:lnTo>
                <a:lnTo>
                  <a:pt x="360" y="268"/>
                </a:lnTo>
                <a:lnTo>
                  <a:pt x="360" y="256"/>
                </a:lnTo>
                <a:lnTo>
                  <a:pt x="360" y="256"/>
                </a:lnTo>
                <a:lnTo>
                  <a:pt x="360" y="256"/>
                </a:lnTo>
                <a:lnTo>
                  <a:pt x="360" y="256"/>
                </a:lnTo>
                <a:close/>
                <a:moveTo>
                  <a:pt x="134" y="254"/>
                </a:moveTo>
                <a:lnTo>
                  <a:pt x="146" y="234"/>
                </a:lnTo>
                <a:lnTo>
                  <a:pt x="214" y="234"/>
                </a:lnTo>
                <a:lnTo>
                  <a:pt x="226" y="254"/>
                </a:lnTo>
                <a:lnTo>
                  <a:pt x="134" y="254"/>
                </a:lnTo>
                <a:close/>
                <a:moveTo>
                  <a:pt x="338" y="268"/>
                </a:moveTo>
                <a:lnTo>
                  <a:pt x="338" y="268"/>
                </a:lnTo>
                <a:lnTo>
                  <a:pt x="334" y="270"/>
                </a:lnTo>
                <a:lnTo>
                  <a:pt x="332" y="270"/>
                </a:lnTo>
                <a:lnTo>
                  <a:pt x="332" y="270"/>
                </a:lnTo>
                <a:lnTo>
                  <a:pt x="326" y="268"/>
                </a:lnTo>
                <a:lnTo>
                  <a:pt x="326" y="268"/>
                </a:lnTo>
                <a:lnTo>
                  <a:pt x="324" y="262"/>
                </a:lnTo>
                <a:lnTo>
                  <a:pt x="324" y="262"/>
                </a:lnTo>
                <a:lnTo>
                  <a:pt x="324" y="260"/>
                </a:lnTo>
                <a:lnTo>
                  <a:pt x="326" y="256"/>
                </a:lnTo>
                <a:lnTo>
                  <a:pt x="326" y="256"/>
                </a:lnTo>
                <a:lnTo>
                  <a:pt x="328" y="256"/>
                </a:lnTo>
                <a:lnTo>
                  <a:pt x="332" y="254"/>
                </a:lnTo>
                <a:lnTo>
                  <a:pt x="334" y="256"/>
                </a:lnTo>
                <a:lnTo>
                  <a:pt x="338" y="256"/>
                </a:lnTo>
                <a:lnTo>
                  <a:pt x="338" y="256"/>
                </a:lnTo>
                <a:lnTo>
                  <a:pt x="340" y="260"/>
                </a:lnTo>
                <a:lnTo>
                  <a:pt x="340" y="262"/>
                </a:lnTo>
                <a:lnTo>
                  <a:pt x="340" y="262"/>
                </a:lnTo>
                <a:lnTo>
                  <a:pt x="340" y="266"/>
                </a:lnTo>
                <a:lnTo>
                  <a:pt x="338" y="268"/>
                </a:lnTo>
                <a:lnTo>
                  <a:pt x="338" y="268"/>
                </a:lnTo>
                <a:close/>
                <a:moveTo>
                  <a:pt x="54" y="184"/>
                </a:moveTo>
                <a:lnTo>
                  <a:pt x="306" y="184"/>
                </a:lnTo>
                <a:lnTo>
                  <a:pt x="306" y="184"/>
                </a:lnTo>
                <a:lnTo>
                  <a:pt x="310" y="184"/>
                </a:lnTo>
                <a:lnTo>
                  <a:pt x="314" y="182"/>
                </a:lnTo>
                <a:lnTo>
                  <a:pt x="318" y="178"/>
                </a:lnTo>
                <a:lnTo>
                  <a:pt x="318" y="172"/>
                </a:lnTo>
                <a:lnTo>
                  <a:pt x="318" y="12"/>
                </a:lnTo>
                <a:lnTo>
                  <a:pt x="318" y="12"/>
                </a:lnTo>
                <a:lnTo>
                  <a:pt x="318" y="6"/>
                </a:lnTo>
                <a:lnTo>
                  <a:pt x="314" y="2"/>
                </a:lnTo>
                <a:lnTo>
                  <a:pt x="310" y="0"/>
                </a:lnTo>
                <a:lnTo>
                  <a:pt x="306" y="0"/>
                </a:lnTo>
                <a:lnTo>
                  <a:pt x="54" y="0"/>
                </a:lnTo>
                <a:lnTo>
                  <a:pt x="54" y="0"/>
                </a:lnTo>
                <a:lnTo>
                  <a:pt x="50" y="0"/>
                </a:lnTo>
                <a:lnTo>
                  <a:pt x="46" y="2"/>
                </a:lnTo>
                <a:lnTo>
                  <a:pt x="42" y="6"/>
                </a:lnTo>
                <a:lnTo>
                  <a:pt x="42" y="12"/>
                </a:lnTo>
                <a:lnTo>
                  <a:pt x="42" y="172"/>
                </a:lnTo>
                <a:lnTo>
                  <a:pt x="42" y="172"/>
                </a:lnTo>
                <a:lnTo>
                  <a:pt x="42" y="178"/>
                </a:lnTo>
                <a:lnTo>
                  <a:pt x="46" y="182"/>
                </a:lnTo>
                <a:lnTo>
                  <a:pt x="50" y="184"/>
                </a:lnTo>
                <a:lnTo>
                  <a:pt x="54" y="184"/>
                </a:lnTo>
                <a:lnTo>
                  <a:pt x="54" y="184"/>
                </a:lnTo>
                <a:close/>
                <a:moveTo>
                  <a:pt x="66" y="24"/>
                </a:moveTo>
                <a:lnTo>
                  <a:pt x="294" y="24"/>
                </a:lnTo>
                <a:lnTo>
                  <a:pt x="294" y="160"/>
                </a:lnTo>
                <a:lnTo>
                  <a:pt x="66" y="160"/>
                </a:lnTo>
                <a:lnTo>
                  <a:pt x="66" y="24"/>
                </a:lnTo>
                <a:close/>
              </a:path>
            </a:pathLst>
          </a:custGeom>
          <a:solidFill>
            <a:schemeClr val="accent3"/>
          </a:solidFill>
          <a:ln>
            <a:noFill/>
          </a:ln>
        </p:spPr>
        <p:txBody>
          <a:bodyPr spcFirstLastPara="1" wrap="square" lIns="78175" tIns="39075" rIns="78175" bIns="390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Pts val="1538"/>
              <a:buFont typeface="Arial"/>
              <a:buNone/>
              <a:tabLst/>
              <a:defRPr/>
            </a:pPr>
            <a:endParaRPr kumimoji="0" sz="1538" b="0" i="0" u="none" strike="noStrike" kern="0" cap="none" spc="0" normalizeH="0" baseline="0" noProof="0">
              <a:ln>
                <a:noFill/>
              </a:ln>
              <a:solidFill>
                <a:srgbClr val="003366"/>
              </a:solidFill>
              <a:effectLst/>
              <a:uLnTx/>
              <a:uFillTx/>
              <a:latin typeface="Calibri"/>
              <a:ea typeface="Calibri"/>
              <a:cs typeface="Calibri"/>
              <a:sym typeface="Calibri"/>
            </a:endParaRPr>
          </a:p>
        </p:txBody>
      </p:sp>
      <p:sp>
        <p:nvSpPr>
          <p:cNvPr id="12" name="CasellaDiTesto 11">
            <a:extLst>
              <a:ext uri="{FF2B5EF4-FFF2-40B4-BE49-F238E27FC236}">
                <a16:creationId xmlns:a16="http://schemas.microsoft.com/office/drawing/2014/main" id="{6D681FA0-DEC7-5DA9-F7A5-361610062832}"/>
              </a:ext>
            </a:extLst>
          </p:cNvPr>
          <p:cNvSpPr txBox="1"/>
          <p:nvPr/>
        </p:nvSpPr>
        <p:spPr>
          <a:xfrm>
            <a:off x="6684865" y="2362963"/>
            <a:ext cx="1725435" cy="261610"/>
          </a:xfrm>
          <a:prstGeom prst="rect">
            <a:avLst/>
          </a:prstGeom>
          <a:noFill/>
        </p:spPr>
        <p:txBody>
          <a:bodyPr wrap="square">
            <a:spAutoFit/>
          </a:bodyPr>
          <a:lstStyle>
            <a:defPPr>
              <a:defRPr lang="en-IT"/>
            </a:defPPr>
            <a:lvl1pPr>
              <a:defRPr sz="1100" b="1" kern="0">
                <a:solidFill>
                  <a:srgbClr val="002060"/>
                </a:solidFill>
                <a:latin typeface="Roboto (titoli)"/>
                <a:ea typeface="Roboto" panose="02000000000000000000" pitchFamily="2" charset="0"/>
                <a:cs typeface="Roboto" panose="02000000000000000000" pitchFamily="2" charset="0"/>
              </a:defRPr>
            </a:lvl1pPr>
          </a:lstStyle>
          <a:p>
            <a:r>
              <a:rPr lang="it-IT">
                <a:sym typeface="Roboto"/>
              </a:rPr>
              <a:t>Internet Banking da PC</a:t>
            </a:r>
            <a:endParaRPr lang="it-IT" altLang="ja-JP"/>
          </a:p>
        </p:txBody>
      </p:sp>
      <p:sp>
        <p:nvSpPr>
          <p:cNvPr id="14" name="CasellaDiTesto 13">
            <a:extLst>
              <a:ext uri="{FF2B5EF4-FFF2-40B4-BE49-F238E27FC236}">
                <a16:creationId xmlns:a16="http://schemas.microsoft.com/office/drawing/2014/main" id="{4A0425BC-4A15-FE47-793A-78C9C1DE2957}"/>
              </a:ext>
            </a:extLst>
          </p:cNvPr>
          <p:cNvSpPr txBox="1"/>
          <p:nvPr/>
        </p:nvSpPr>
        <p:spPr>
          <a:xfrm>
            <a:off x="4714650" y="2363237"/>
            <a:ext cx="1685575" cy="261610"/>
          </a:xfrm>
          <a:prstGeom prst="rect">
            <a:avLst/>
          </a:prstGeom>
          <a:noFill/>
        </p:spPr>
        <p:txBody>
          <a:bodyPr wrap="square">
            <a:spAutoFit/>
          </a:bodyPr>
          <a:lstStyle/>
          <a:p>
            <a:r>
              <a:rPr lang="it-IT" sz="1100" b="1" kern="0">
                <a:solidFill>
                  <a:srgbClr val="002060"/>
                </a:solidFill>
                <a:latin typeface="Roboto (titoli)"/>
                <a:ea typeface="Roboto" panose="02000000000000000000" pitchFamily="2" charset="0"/>
                <a:cs typeface="Roboto" panose="02000000000000000000" pitchFamily="2" charset="0"/>
                <a:sym typeface="Roboto"/>
              </a:rPr>
              <a:t>App di Mobile Banking </a:t>
            </a:r>
            <a:endParaRPr lang="it-IT" sz="1100"/>
          </a:p>
        </p:txBody>
      </p:sp>
    </p:spTree>
    <p:custDataLst>
      <p:custData r:id="rId1"/>
    </p:custDataLst>
    <p:extLst>
      <p:ext uri="{BB962C8B-B14F-4D97-AF65-F5344CB8AC3E}">
        <p14:creationId xmlns:p14="http://schemas.microsoft.com/office/powerpoint/2010/main" val="1249856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5">
            <a:extLst>
              <a:ext uri="{FF2B5EF4-FFF2-40B4-BE49-F238E27FC236}">
                <a16:creationId xmlns:a16="http://schemas.microsoft.com/office/drawing/2014/main" id="{7736B921-5779-451A-A7F8-CDB45EDEF932}"/>
              </a:ext>
            </a:extLst>
          </p:cNvPr>
          <p:cNvSpPr/>
          <p:nvPr/>
        </p:nvSpPr>
        <p:spPr>
          <a:xfrm>
            <a:off x="1024238" y="4248127"/>
            <a:ext cx="5040560" cy="793963"/>
          </a:xfrm>
          <a:prstGeom prst="rect">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2060"/>
              </a:solidFill>
            </a:endParaRPr>
          </a:p>
        </p:txBody>
      </p:sp>
      <p:sp>
        <p:nvSpPr>
          <p:cNvPr id="25" name="Oval 69">
            <a:extLst>
              <a:ext uri="{FF2B5EF4-FFF2-40B4-BE49-F238E27FC236}">
                <a16:creationId xmlns:a16="http://schemas.microsoft.com/office/drawing/2014/main" id="{CC53AD95-69DE-417C-BCC2-0D75F8DD3806}"/>
              </a:ext>
            </a:extLst>
          </p:cNvPr>
          <p:cNvSpPr/>
          <p:nvPr/>
        </p:nvSpPr>
        <p:spPr>
          <a:xfrm>
            <a:off x="1161710" y="4597102"/>
            <a:ext cx="708529" cy="344677"/>
          </a:xfrm>
          <a:prstGeom prst="ellipse">
            <a:avLst/>
          </a:prstGeom>
          <a:solidFill>
            <a:schemeClr val="bg2">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sz="1000" b="1">
                <a:solidFill>
                  <a:srgbClr val="002060"/>
                </a:solidFill>
              </a:rPr>
              <a:t>+19,8%</a:t>
            </a:r>
          </a:p>
        </p:txBody>
      </p:sp>
      <p:sp>
        <p:nvSpPr>
          <p:cNvPr id="26" name="Oval 70">
            <a:extLst>
              <a:ext uri="{FF2B5EF4-FFF2-40B4-BE49-F238E27FC236}">
                <a16:creationId xmlns:a16="http://schemas.microsoft.com/office/drawing/2014/main" id="{C1D40C95-1486-48CF-9956-FD2C050AEC2E}"/>
              </a:ext>
            </a:extLst>
          </p:cNvPr>
          <p:cNvSpPr/>
          <p:nvPr/>
        </p:nvSpPr>
        <p:spPr>
          <a:xfrm>
            <a:off x="1973116" y="4597103"/>
            <a:ext cx="708529" cy="344677"/>
          </a:xfrm>
          <a:prstGeom prst="ellipse">
            <a:avLst/>
          </a:prstGeom>
          <a:solidFill>
            <a:schemeClr val="bg2">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sz="1000" b="1">
                <a:solidFill>
                  <a:srgbClr val="002060"/>
                </a:solidFill>
              </a:rPr>
              <a:t>+9,3%</a:t>
            </a:r>
            <a:endParaRPr lang="it-IT" sz="1200" b="1" baseline="40000">
              <a:solidFill>
                <a:srgbClr val="002060"/>
              </a:solidFill>
            </a:endParaRPr>
          </a:p>
        </p:txBody>
      </p:sp>
      <p:sp>
        <p:nvSpPr>
          <p:cNvPr id="27" name="Oval 71">
            <a:extLst>
              <a:ext uri="{FF2B5EF4-FFF2-40B4-BE49-F238E27FC236}">
                <a16:creationId xmlns:a16="http://schemas.microsoft.com/office/drawing/2014/main" id="{380A45A1-6E26-4175-861E-77467985EED7}"/>
              </a:ext>
            </a:extLst>
          </p:cNvPr>
          <p:cNvSpPr/>
          <p:nvPr/>
        </p:nvSpPr>
        <p:spPr>
          <a:xfrm>
            <a:off x="2784522" y="4600633"/>
            <a:ext cx="708529" cy="344677"/>
          </a:xfrm>
          <a:prstGeom prst="ellipse">
            <a:avLst/>
          </a:prstGeom>
          <a:solidFill>
            <a:schemeClr val="bg2">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sz="1000" b="1">
                <a:solidFill>
                  <a:srgbClr val="002060"/>
                </a:solidFill>
              </a:rPr>
              <a:t>-4,7%</a:t>
            </a:r>
            <a:endParaRPr lang="it-IT" sz="1000" b="1" baseline="40000">
              <a:solidFill>
                <a:srgbClr val="002060"/>
              </a:solidFill>
            </a:endParaRPr>
          </a:p>
        </p:txBody>
      </p:sp>
      <p:sp>
        <p:nvSpPr>
          <p:cNvPr id="28" name="Oval 72">
            <a:extLst>
              <a:ext uri="{FF2B5EF4-FFF2-40B4-BE49-F238E27FC236}">
                <a16:creationId xmlns:a16="http://schemas.microsoft.com/office/drawing/2014/main" id="{654E5D81-B86A-484B-A45A-552D9F62739E}"/>
              </a:ext>
            </a:extLst>
          </p:cNvPr>
          <p:cNvSpPr/>
          <p:nvPr/>
        </p:nvSpPr>
        <p:spPr>
          <a:xfrm>
            <a:off x="3595927" y="4597101"/>
            <a:ext cx="708529" cy="344677"/>
          </a:xfrm>
          <a:prstGeom prst="ellipse">
            <a:avLst/>
          </a:prstGeom>
          <a:solidFill>
            <a:schemeClr val="bg2">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sz="1000" b="1">
                <a:solidFill>
                  <a:srgbClr val="002060"/>
                </a:solidFill>
              </a:rPr>
              <a:t>+24,9%</a:t>
            </a:r>
          </a:p>
        </p:txBody>
      </p:sp>
      <p:sp>
        <p:nvSpPr>
          <p:cNvPr id="29" name="Oval 73">
            <a:extLst>
              <a:ext uri="{FF2B5EF4-FFF2-40B4-BE49-F238E27FC236}">
                <a16:creationId xmlns:a16="http://schemas.microsoft.com/office/drawing/2014/main" id="{A3E72308-9C5D-4552-B0FB-3D4C1D13BC66}"/>
              </a:ext>
            </a:extLst>
          </p:cNvPr>
          <p:cNvSpPr/>
          <p:nvPr/>
        </p:nvSpPr>
        <p:spPr>
          <a:xfrm>
            <a:off x="4457503" y="4603722"/>
            <a:ext cx="708529" cy="344677"/>
          </a:xfrm>
          <a:prstGeom prst="ellipse">
            <a:avLst/>
          </a:prstGeom>
          <a:solidFill>
            <a:schemeClr val="bg2">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sz="1000" b="1">
                <a:solidFill>
                  <a:srgbClr val="002060"/>
                </a:solidFill>
              </a:rPr>
              <a:t>+37,2%</a:t>
            </a:r>
            <a:endParaRPr lang="it-IT" sz="1400" b="1">
              <a:solidFill>
                <a:srgbClr val="002060"/>
              </a:solidFill>
            </a:endParaRPr>
          </a:p>
        </p:txBody>
      </p:sp>
      <p:sp>
        <p:nvSpPr>
          <p:cNvPr id="30" name="Oval 74">
            <a:extLst>
              <a:ext uri="{FF2B5EF4-FFF2-40B4-BE49-F238E27FC236}">
                <a16:creationId xmlns:a16="http://schemas.microsoft.com/office/drawing/2014/main" id="{6F53C546-5668-4EA3-993E-381134224C10}"/>
              </a:ext>
            </a:extLst>
          </p:cNvPr>
          <p:cNvSpPr/>
          <p:nvPr/>
        </p:nvSpPr>
        <p:spPr>
          <a:xfrm>
            <a:off x="5268909" y="4597099"/>
            <a:ext cx="708529" cy="344677"/>
          </a:xfrm>
          <a:prstGeom prst="ellipse">
            <a:avLst/>
          </a:prstGeom>
          <a:solidFill>
            <a:schemeClr val="bg2">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sz="1000" b="1">
                <a:solidFill>
                  <a:srgbClr val="002060"/>
                </a:solidFill>
              </a:rPr>
              <a:t>+16,2%</a:t>
            </a:r>
          </a:p>
        </p:txBody>
      </p:sp>
      <p:sp>
        <p:nvSpPr>
          <p:cNvPr id="44" name="TextBox 7">
            <a:extLst>
              <a:ext uri="{FF2B5EF4-FFF2-40B4-BE49-F238E27FC236}">
                <a16:creationId xmlns:a16="http://schemas.microsoft.com/office/drawing/2014/main" id="{591DBAE2-3B3F-4273-908B-C396CC4ED0BF}"/>
              </a:ext>
            </a:extLst>
          </p:cNvPr>
          <p:cNvSpPr txBox="1"/>
          <p:nvPr/>
        </p:nvSpPr>
        <p:spPr>
          <a:xfrm>
            <a:off x="1052149" y="4253593"/>
            <a:ext cx="3647596" cy="246221"/>
          </a:xfrm>
          <a:prstGeom prst="rect">
            <a:avLst/>
          </a:prstGeom>
          <a:solidFill>
            <a:schemeClr val="bg2">
              <a:lumMod val="95000"/>
            </a:schemeClr>
          </a:solidFill>
        </p:spPr>
        <p:txBody>
          <a:bodyPr wrap="square" lIns="91440" tIns="45720" rIns="91440" bIns="45720" rtlCol="0" anchor="t">
            <a:spAutoFit/>
          </a:bodyPr>
          <a:lstStyle/>
          <a:p>
            <a:r>
              <a:rPr lang="it-IT" sz="1000" b="1">
                <a:solidFill>
                  <a:srgbClr val="002060"/>
                </a:solidFill>
                <a:latin typeface="Roboto"/>
              </a:rPr>
              <a:t>Delta </a:t>
            </a:r>
            <a:r>
              <a:rPr lang="it-IT" sz="1000" b="1" err="1">
                <a:solidFill>
                  <a:srgbClr val="002060"/>
                </a:solidFill>
                <a:latin typeface="Roboto"/>
              </a:rPr>
              <a:t>YoY</a:t>
            </a:r>
            <a:r>
              <a:rPr lang="it-IT" sz="1000" b="1">
                <a:solidFill>
                  <a:srgbClr val="002060"/>
                </a:solidFill>
                <a:latin typeface="Roboto"/>
              </a:rPr>
              <a:t> (2023 – 2024) # operazioni</a:t>
            </a:r>
          </a:p>
        </p:txBody>
      </p:sp>
      <p:sp>
        <p:nvSpPr>
          <p:cNvPr id="45" name="Rectangle 55">
            <a:extLst>
              <a:ext uri="{FF2B5EF4-FFF2-40B4-BE49-F238E27FC236}">
                <a16:creationId xmlns:a16="http://schemas.microsoft.com/office/drawing/2014/main" id="{06FBB67D-AFE3-4D68-94D7-BD1276DB0A95}"/>
              </a:ext>
            </a:extLst>
          </p:cNvPr>
          <p:cNvSpPr/>
          <p:nvPr/>
        </p:nvSpPr>
        <p:spPr>
          <a:xfrm>
            <a:off x="6153396" y="4237546"/>
            <a:ext cx="5040001" cy="793963"/>
          </a:xfrm>
          <a:prstGeom prst="rect">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2060"/>
              </a:solidFill>
            </a:endParaRPr>
          </a:p>
        </p:txBody>
      </p:sp>
      <p:sp>
        <p:nvSpPr>
          <p:cNvPr id="47" name="Oval 58">
            <a:extLst>
              <a:ext uri="{FF2B5EF4-FFF2-40B4-BE49-F238E27FC236}">
                <a16:creationId xmlns:a16="http://schemas.microsoft.com/office/drawing/2014/main" id="{4013F44A-9186-4FEA-84F6-DFA9C0CF1879}"/>
              </a:ext>
            </a:extLst>
          </p:cNvPr>
          <p:cNvSpPr/>
          <p:nvPr/>
        </p:nvSpPr>
        <p:spPr>
          <a:xfrm>
            <a:off x="6443253" y="4586521"/>
            <a:ext cx="708451" cy="344677"/>
          </a:xfrm>
          <a:prstGeom prst="ellipse">
            <a:avLst/>
          </a:prstGeom>
          <a:solidFill>
            <a:schemeClr val="bg2">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sz="1000" b="1">
                <a:solidFill>
                  <a:srgbClr val="002060"/>
                </a:solidFill>
              </a:rPr>
              <a:t>-3,9%</a:t>
            </a:r>
          </a:p>
        </p:txBody>
      </p:sp>
      <p:sp>
        <p:nvSpPr>
          <p:cNvPr id="48" name="Oval 59">
            <a:extLst>
              <a:ext uri="{FF2B5EF4-FFF2-40B4-BE49-F238E27FC236}">
                <a16:creationId xmlns:a16="http://schemas.microsoft.com/office/drawing/2014/main" id="{75BB79B5-1CD3-4AAF-A2D6-0931A292FFD1}"/>
              </a:ext>
            </a:extLst>
          </p:cNvPr>
          <p:cNvSpPr/>
          <p:nvPr/>
        </p:nvSpPr>
        <p:spPr>
          <a:xfrm>
            <a:off x="7386595" y="4586522"/>
            <a:ext cx="708451" cy="344677"/>
          </a:xfrm>
          <a:prstGeom prst="ellipse">
            <a:avLst/>
          </a:prstGeom>
          <a:solidFill>
            <a:schemeClr val="bg2">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sz="1000" b="1">
                <a:solidFill>
                  <a:srgbClr val="002060"/>
                </a:solidFill>
              </a:rPr>
              <a:t>-9,9%</a:t>
            </a:r>
          </a:p>
        </p:txBody>
      </p:sp>
      <p:sp>
        <p:nvSpPr>
          <p:cNvPr id="50" name="Oval 61">
            <a:extLst>
              <a:ext uri="{FF2B5EF4-FFF2-40B4-BE49-F238E27FC236}">
                <a16:creationId xmlns:a16="http://schemas.microsoft.com/office/drawing/2014/main" id="{141F0C15-8A4A-4549-A038-2DC7942BF02F}"/>
              </a:ext>
            </a:extLst>
          </p:cNvPr>
          <p:cNvSpPr/>
          <p:nvPr/>
        </p:nvSpPr>
        <p:spPr>
          <a:xfrm>
            <a:off x="9273279" y="4586520"/>
            <a:ext cx="708451" cy="344677"/>
          </a:xfrm>
          <a:prstGeom prst="ellipse">
            <a:avLst/>
          </a:prstGeom>
          <a:solidFill>
            <a:schemeClr val="bg2">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sz="1000" b="1">
                <a:solidFill>
                  <a:srgbClr val="002060"/>
                </a:solidFill>
              </a:rPr>
              <a:t>-3,1%</a:t>
            </a:r>
          </a:p>
        </p:txBody>
      </p:sp>
      <p:sp>
        <p:nvSpPr>
          <p:cNvPr id="52" name="Oval 63">
            <a:extLst>
              <a:ext uri="{FF2B5EF4-FFF2-40B4-BE49-F238E27FC236}">
                <a16:creationId xmlns:a16="http://schemas.microsoft.com/office/drawing/2014/main" id="{9D0C430E-CBB6-4753-B846-C1704A282167}"/>
              </a:ext>
            </a:extLst>
          </p:cNvPr>
          <p:cNvSpPr/>
          <p:nvPr/>
        </p:nvSpPr>
        <p:spPr>
          <a:xfrm>
            <a:off x="10216621" y="4586518"/>
            <a:ext cx="708451" cy="344677"/>
          </a:xfrm>
          <a:prstGeom prst="ellipse">
            <a:avLst/>
          </a:prstGeom>
          <a:solidFill>
            <a:schemeClr val="bg2">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sz="1000" b="1">
                <a:solidFill>
                  <a:srgbClr val="002060"/>
                </a:solidFill>
              </a:rPr>
              <a:t>-5,8%</a:t>
            </a:r>
          </a:p>
        </p:txBody>
      </p:sp>
      <p:sp>
        <p:nvSpPr>
          <p:cNvPr id="53" name="TextBox 57">
            <a:extLst>
              <a:ext uri="{FF2B5EF4-FFF2-40B4-BE49-F238E27FC236}">
                <a16:creationId xmlns:a16="http://schemas.microsoft.com/office/drawing/2014/main" id="{6AB74516-6037-4D07-B59E-49D03DCCBE86}"/>
              </a:ext>
            </a:extLst>
          </p:cNvPr>
          <p:cNvSpPr txBox="1"/>
          <p:nvPr/>
        </p:nvSpPr>
        <p:spPr>
          <a:xfrm>
            <a:off x="6181304" y="4243012"/>
            <a:ext cx="3647191" cy="246221"/>
          </a:xfrm>
          <a:prstGeom prst="rect">
            <a:avLst/>
          </a:prstGeom>
          <a:solidFill>
            <a:schemeClr val="bg2">
              <a:lumMod val="95000"/>
            </a:schemeClr>
          </a:solidFill>
        </p:spPr>
        <p:txBody>
          <a:bodyPr wrap="square" rtlCol="0">
            <a:spAutoFit/>
          </a:bodyPr>
          <a:lstStyle/>
          <a:p>
            <a:r>
              <a:rPr lang="it-IT" sz="1000" b="1">
                <a:solidFill>
                  <a:srgbClr val="002060"/>
                </a:solidFill>
              </a:rPr>
              <a:t>Delta </a:t>
            </a:r>
            <a:r>
              <a:rPr lang="it-IT" sz="1000" b="1" err="1">
                <a:solidFill>
                  <a:srgbClr val="002060"/>
                </a:solidFill>
              </a:rPr>
              <a:t>YoY</a:t>
            </a:r>
            <a:r>
              <a:rPr lang="it-IT" sz="1000" b="1">
                <a:solidFill>
                  <a:srgbClr val="002060"/>
                </a:solidFill>
              </a:rPr>
              <a:t> (2023 – 2024) # operazioni</a:t>
            </a:r>
          </a:p>
        </p:txBody>
      </p:sp>
      <p:sp>
        <p:nvSpPr>
          <p:cNvPr id="57" name="Rectangle 81">
            <a:extLst>
              <a:ext uri="{FF2B5EF4-FFF2-40B4-BE49-F238E27FC236}">
                <a16:creationId xmlns:a16="http://schemas.microsoft.com/office/drawing/2014/main" id="{DC0059CB-875D-4F0E-A15A-A11C9B88D72C}"/>
              </a:ext>
            </a:extLst>
          </p:cNvPr>
          <p:cNvSpPr/>
          <p:nvPr/>
        </p:nvSpPr>
        <p:spPr>
          <a:xfrm>
            <a:off x="1051515" y="5111748"/>
            <a:ext cx="5013283" cy="230832"/>
          </a:xfrm>
          <a:prstGeom prst="rect">
            <a:avLst/>
          </a:prstGeom>
        </p:spPr>
        <p:txBody>
          <a:bodyPr wrap="square">
            <a:spAutoFit/>
          </a:bodyPr>
          <a:lstStyle/>
          <a:p>
            <a:r>
              <a:rPr lang="it-IT" sz="900" b="1" i="1">
                <a:solidFill>
                  <a:srgbClr val="002060"/>
                </a:solidFill>
                <a:latin typeface="Roboto"/>
              </a:rPr>
              <a:t>Campione</a:t>
            </a:r>
            <a:r>
              <a:rPr lang="it-IT" sz="900" i="1">
                <a:solidFill>
                  <a:srgbClr val="002060"/>
                </a:solidFill>
                <a:latin typeface="Roboto"/>
              </a:rPr>
              <a:t>: 20 Banche/Gruppi rispondenti per il campione costante</a:t>
            </a:r>
          </a:p>
        </p:txBody>
      </p:sp>
      <p:sp>
        <p:nvSpPr>
          <p:cNvPr id="58" name="Rectangle 68">
            <a:extLst>
              <a:ext uri="{FF2B5EF4-FFF2-40B4-BE49-F238E27FC236}">
                <a16:creationId xmlns:a16="http://schemas.microsoft.com/office/drawing/2014/main" id="{92C5447D-5ADE-480C-B890-710D0038FBEC}"/>
              </a:ext>
            </a:extLst>
          </p:cNvPr>
          <p:cNvSpPr/>
          <p:nvPr/>
        </p:nvSpPr>
        <p:spPr>
          <a:xfrm>
            <a:off x="1051515" y="5341409"/>
            <a:ext cx="5013283" cy="230832"/>
          </a:xfrm>
          <a:prstGeom prst="rect">
            <a:avLst/>
          </a:prstGeom>
        </p:spPr>
        <p:txBody>
          <a:bodyPr wrap="square">
            <a:spAutoFit/>
          </a:bodyPr>
          <a:lstStyle/>
          <a:p>
            <a:r>
              <a:rPr lang="it-IT" sz="1100" b="1" i="1" baseline="40000">
                <a:solidFill>
                  <a:srgbClr val="002060"/>
                </a:solidFill>
                <a:cs typeface="Times New Roman" panose="02020603050405020304" pitchFamily="18" charset="0"/>
              </a:rPr>
              <a:t>1</a:t>
            </a:r>
            <a:r>
              <a:rPr lang="it-IT" sz="900" b="1" i="1">
                <a:solidFill>
                  <a:srgbClr val="002060"/>
                </a:solidFill>
                <a:latin typeface="Roboto"/>
              </a:rPr>
              <a:t>Campione</a:t>
            </a:r>
            <a:r>
              <a:rPr lang="it-IT" sz="900" i="1">
                <a:solidFill>
                  <a:srgbClr val="002060"/>
                </a:solidFill>
                <a:latin typeface="Roboto"/>
              </a:rPr>
              <a:t>: 16 Banche/Gruppi </a:t>
            </a:r>
            <a:r>
              <a:rPr lang="it-IT" sz="900" i="1">
                <a:solidFill>
                  <a:srgbClr val="002060"/>
                </a:solidFill>
              </a:rPr>
              <a:t>rispondenti per il campione costante</a:t>
            </a:r>
            <a:endParaRPr lang="it-IT" sz="900" i="1">
              <a:solidFill>
                <a:srgbClr val="002060"/>
              </a:solidFill>
              <a:latin typeface="Roboto"/>
            </a:endParaRPr>
          </a:p>
        </p:txBody>
      </p:sp>
      <p:sp>
        <p:nvSpPr>
          <p:cNvPr id="59" name="Rectangle 80">
            <a:extLst>
              <a:ext uri="{FF2B5EF4-FFF2-40B4-BE49-F238E27FC236}">
                <a16:creationId xmlns:a16="http://schemas.microsoft.com/office/drawing/2014/main" id="{536A791F-0E02-4A2F-B1B9-059A30A9DF63}"/>
              </a:ext>
            </a:extLst>
          </p:cNvPr>
          <p:cNvSpPr/>
          <p:nvPr/>
        </p:nvSpPr>
        <p:spPr>
          <a:xfrm>
            <a:off x="1051515" y="5575488"/>
            <a:ext cx="5013283" cy="230832"/>
          </a:xfrm>
          <a:prstGeom prst="rect">
            <a:avLst/>
          </a:prstGeom>
        </p:spPr>
        <p:txBody>
          <a:bodyPr wrap="square">
            <a:spAutoFit/>
          </a:bodyPr>
          <a:lstStyle/>
          <a:p>
            <a:r>
              <a:rPr lang="it-IT" sz="1100" b="1" i="1" baseline="40000">
                <a:solidFill>
                  <a:srgbClr val="002060"/>
                </a:solidFill>
                <a:cs typeface="Times New Roman" panose="02020603050405020304" pitchFamily="18" charset="0"/>
              </a:rPr>
              <a:t>2</a:t>
            </a:r>
            <a:r>
              <a:rPr lang="it-IT" sz="900" b="1" i="1">
                <a:solidFill>
                  <a:srgbClr val="002060"/>
                </a:solidFill>
                <a:latin typeface="Roboto"/>
              </a:rPr>
              <a:t>Campione</a:t>
            </a:r>
            <a:r>
              <a:rPr lang="it-IT" sz="900" i="1">
                <a:solidFill>
                  <a:srgbClr val="002060"/>
                </a:solidFill>
                <a:latin typeface="Roboto"/>
              </a:rPr>
              <a:t>: 18 Banche/Gruppi </a:t>
            </a:r>
            <a:r>
              <a:rPr lang="it-IT" sz="900" i="1">
                <a:solidFill>
                  <a:srgbClr val="002060"/>
                </a:solidFill>
              </a:rPr>
              <a:t>rispondenti per il campione costante</a:t>
            </a:r>
            <a:endParaRPr lang="it-IT" sz="900" i="1">
              <a:solidFill>
                <a:srgbClr val="002060"/>
              </a:solidFill>
              <a:latin typeface="Roboto"/>
            </a:endParaRPr>
          </a:p>
        </p:txBody>
      </p:sp>
      <p:sp>
        <p:nvSpPr>
          <p:cNvPr id="61" name="Rectangle 83">
            <a:extLst>
              <a:ext uri="{FF2B5EF4-FFF2-40B4-BE49-F238E27FC236}">
                <a16:creationId xmlns:a16="http://schemas.microsoft.com/office/drawing/2014/main" id="{72D0E5BA-5A08-470D-87C6-51D58B7E85AC}"/>
              </a:ext>
            </a:extLst>
          </p:cNvPr>
          <p:cNvSpPr/>
          <p:nvPr/>
        </p:nvSpPr>
        <p:spPr>
          <a:xfrm>
            <a:off x="6153286" y="5057727"/>
            <a:ext cx="5131884" cy="507831"/>
          </a:xfrm>
          <a:prstGeom prst="rect">
            <a:avLst/>
          </a:prstGeom>
        </p:spPr>
        <p:txBody>
          <a:bodyPr wrap="square" lIns="91440" tIns="45720" rIns="91440" bIns="45720" anchor="t">
            <a:spAutoFit/>
          </a:bodyPr>
          <a:lstStyle/>
          <a:p>
            <a:pPr algn="r"/>
            <a:r>
              <a:rPr lang="it-IT" sz="900" i="1" dirty="0">
                <a:solidFill>
                  <a:srgbClr val="002060"/>
                </a:solidFill>
                <a:ea typeface="+mn-lt"/>
                <a:cs typeface="+mn-lt"/>
              </a:rPr>
              <a:t>Il totale operazioni effettuate sia da Mobile Banking che Sito Web è inteso come la somma delle categorie di operazioni rappresentate. Altre categorie di operazioni non rientrano dunque nel totale</a:t>
            </a:r>
            <a:endParaRPr lang="it-IT" sz="900" dirty="0">
              <a:solidFill>
                <a:srgbClr val="002060"/>
              </a:solidFill>
              <a:ea typeface="+mn-lt"/>
              <a:cs typeface="+mn-lt"/>
            </a:endParaRPr>
          </a:p>
          <a:p>
            <a:pPr algn="r"/>
            <a:endParaRPr lang="it-IT" sz="900" i="1" dirty="0">
              <a:solidFill>
                <a:srgbClr val="002060"/>
              </a:solidFill>
              <a:latin typeface="Roboto"/>
              <a:ea typeface="Roboto"/>
              <a:cs typeface="Roboto"/>
            </a:endParaRPr>
          </a:p>
        </p:txBody>
      </p:sp>
      <p:sp>
        <p:nvSpPr>
          <p:cNvPr id="65" name="Rectangle 87">
            <a:extLst>
              <a:ext uri="{FF2B5EF4-FFF2-40B4-BE49-F238E27FC236}">
                <a16:creationId xmlns:a16="http://schemas.microsoft.com/office/drawing/2014/main" id="{7DE6BD83-8B9A-48ED-B00A-3660C019E822}"/>
              </a:ext>
            </a:extLst>
          </p:cNvPr>
          <p:cNvSpPr/>
          <p:nvPr/>
        </p:nvSpPr>
        <p:spPr>
          <a:xfrm>
            <a:off x="1012731" y="1220262"/>
            <a:ext cx="5040560" cy="430887"/>
          </a:xfrm>
          <a:prstGeom prst="rect">
            <a:avLst/>
          </a:prstGeom>
          <a:ln>
            <a:noFill/>
          </a:ln>
        </p:spPr>
        <p:txBody>
          <a:bodyPr wrap="square" anchor="ctr">
            <a:spAutoFit/>
          </a:bodyPr>
          <a:lstStyle/>
          <a:p>
            <a:r>
              <a:rPr lang="it-IT" sz="1100" b="1" dirty="0">
                <a:solidFill>
                  <a:srgbClr val="002060"/>
                </a:solidFill>
                <a:latin typeface="Roboto"/>
                <a:cs typeface="Calibri" panose="020F0502020204030204" pitchFamily="34" charset="0"/>
              </a:rPr>
              <a:t>Numero operazioni effettuate su Mobile Banking da App divise per categoria su totale operazioni effettuate su Mobile Banking da App</a:t>
            </a:r>
          </a:p>
        </p:txBody>
      </p:sp>
      <p:sp>
        <p:nvSpPr>
          <p:cNvPr id="67" name="Rectangle 97">
            <a:extLst>
              <a:ext uri="{FF2B5EF4-FFF2-40B4-BE49-F238E27FC236}">
                <a16:creationId xmlns:a16="http://schemas.microsoft.com/office/drawing/2014/main" id="{6E7EE7A6-60CF-4F3B-A9F2-DD708E2E5563}"/>
              </a:ext>
            </a:extLst>
          </p:cNvPr>
          <p:cNvSpPr/>
          <p:nvPr/>
        </p:nvSpPr>
        <p:spPr>
          <a:xfrm>
            <a:off x="1024238" y="1868899"/>
            <a:ext cx="5040560" cy="317721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ctangle 98">
            <a:extLst>
              <a:ext uri="{FF2B5EF4-FFF2-40B4-BE49-F238E27FC236}">
                <a16:creationId xmlns:a16="http://schemas.microsoft.com/office/drawing/2014/main" id="{8B51C61C-161B-46C2-A3E3-995F7A16906F}"/>
              </a:ext>
            </a:extLst>
          </p:cNvPr>
          <p:cNvSpPr/>
          <p:nvPr/>
        </p:nvSpPr>
        <p:spPr>
          <a:xfrm>
            <a:off x="6140437" y="1868899"/>
            <a:ext cx="5040560" cy="317721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Rectangle 80">
            <a:extLst>
              <a:ext uri="{FF2B5EF4-FFF2-40B4-BE49-F238E27FC236}">
                <a16:creationId xmlns:a16="http://schemas.microsoft.com/office/drawing/2014/main" id="{651AF880-B89E-4E79-AB97-3191909FE70C}"/>
              </a:ext>
            </a:extLst>
          </p:cNvPr>
          <p:cNvSpPr/>
          <p:nvPr/>
        </p:nvSpPr>
        <p:spPr>
          <a:xfrm>
            <a:off x="1051515" y="5813940"/>
            <a:ext cx="5013283" cy="230832"/>
          </a:xfrm>
          <a:prstGeom prst="rect">
            <a:avLst/>
          </a:prstGeom>
        </p:spPr>
        <p:txBody>
          <a:bodyPr wrap="square">
            <a:spAutoFit/>
          </a:bodyPr>
          <a:lstStyle/>
          <a:p>
            <a:r>
              <a:rPr lang="it-IT" sz="1100" b="1" i="1" baseline="40000">
                <a:solidFill>
                  <a:srgbClr val="002060"/>
                </a:solidFill>
                <a:cs typeface="Times New Roman" panose="02020603050405020304" pitchFamily="18" charset="0"/>
              </a:rPr>
              <a:t>3</a:t>
            </a:r>
            <a:r>
              <a:rPr lang="it-IT" sz="900" b="1" i="1">
                <a:solidFill>
                  <a:srgbClr val="002060"/>
                </a:solidFill>
                <a:latin typeface="Roboto"/>
              </a:rPr>
              <a:t>Campione</a:t>
            </a:r>
            <a:r>
              <a:rPr lang="it-IT" sz="900" i="1">
                <a:solidFill>
                  <a:srgbClr val="002060"/>
                </a:solidFill>
                <a:latin typeface="Roboto"/>
              </a:rPr>
              <a:t>: 19 Banche/Gruppi </a:t>
            </a:r>
            <a:r>
              <a:rPr lang="it-IT" sz="900" i="1">
                <a:solidFill>
                  <a:srgbClr val="002060"/>
                </a:solidFill>
              </a:rPr>
              <a:t>rispondenti per il campione costante</a:t>
            </a:r>
            <a:endParaRPr lang="it-IT" sz="900" i="1">
              <a:solidFill>
                <a:srgbClr val="002060"/>
              </a:solidFill>
              <a:latin typeface="Roboto"/>
            </a:endParaRPr>
          </a:p>
        </p:txBody>
      </p:sp>
      <p:sp>
        <p:nvSpPr>
          <p:cNvPr id="40" name="Oval 59">
            <a:extLst>
              <a:ext uri="{FF2B5EF4-FFF2-40B4-BE49-F238E27FC236}">
                <a16:creationId xmlns:a16="http://schemas.microsoft.com/office/drawing/2014/main" id="{BC069C50-2CE1-4EE9-B328-0AA7630A6B50}"/>
              </a:ext>
            </a:extLst>
          </p:cNvPr>
          <p:cNvSpPr/>
          <p:nvPr/>
        </p:nvSpPr>
        <p:spPr>
          <a:xfrm>
            <a:off x="8329937" y="4574132"/>
            <a:ext cx="708451" cy="344677"/>
          </a:xfrm>
          <a:prstGeom prst="ellipse">
            <a:avLst/>
          </a:prstGeom>
          <a:solidFill>
            <a:schemeClr val="bg2">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sz="1000" b="1">
                <a:solidFill>
                  <a:srgbClr val="002060"/>
                </a:solidFill>
              </a:rPr>
              <a:t>-20,1%</a:t>
            </a:r>
          </a:p>
        </p:txBody>
      </p:sp>
      <p:sp>
        <p:nvSpPr>
          <p:cNvPr id="37" name="Slide Number Placeholder 4">
            <a:extLst>
              <a:ext uri="{FF2B5EF4-FFF2-40B4-BE49-F238E27FC236}">
                <a16:creationId xmlns:a16="http://schemas.microsoft.com/office/drawing/2014/main" id="{4C5B569B-CA7B-4C3D-9DFD-79F15E73D014}"/>
              </a:ext>
            </a:extLst>
          </p:cNvPr>
          <p:cNvSpPr txBox="1">
            <a:spLocks/>
          </p:cNvSpPr>
          <p:nvPr/>
        </p:nvSpPr>
        <p:spPr>
          <a:xfrm>
            <a:off x="11214707" y="6456440"/>
            <a:ext cx="401559" cy="401559"/>
          </a:xfrm>
          <a:prstGeom prst="rect">
            <a:avLst/>
          </a:prstGeom>
          <a:solidFill>
            <a:schemeClr val="accent4"/>
          </a:solidFill>
          <a:ln w="19050">
            <a:noFill/>
          </a:ln>
        </p:spPr>
        <p:txBody>
          <a:bodyPr vert="horz" lIns="91440" tIns="45720" rIns="91440" bIns="45720" rtlCol="0" anchor="ctr"/>
          <a:lstStyle>
            <a:defPPr>
              <a:defRPr lang="en-IT"/>
            </a:defPPr>
            <a:lvl1pPr algn="ctr">
              <a:defRPr sz="1200" b="0">
                <a:solidFill>
                  <a:schemeClr val="accent1"/>
                </a:solidFill>
                <a:latin typeface="Roboto" panose="02000000000000000000" pitchFamily="2" charset="0"/>
                <a:ea typeface="Roboto" panose="02000000000000000000" pitchFamily="2" charset="0"/>
                <a:cs typeface="Calibri" panose="020F0502020204030204" pitchFamily="34" charset="0"/>
              </a:defRPr>
            </a:lvl1pPr>
            <a:lvl2pPr marL="609570" indent="0" algn="l" defTabSz="609570" rtl="0" eaLnBrk="1" latinLnBrk="0" hangingPunct="1">
              <a:lnSpc>
                <a:spcPct val="200000"/>
              </a:lnSpc>
              <a:spcBef>
                <a:spcPct val="20000"/>
              </a:spcBef>
              <a:buFontTx/>
              <a:buNone/>
              <a:defRPr sz="1600" kern="1200">
                <a:solidFill>
                  <a:schemeClr val="tx1"/>
                </a:solidFill>
                <a:latin typeface="Intro Book"/>
                <a:ea typeface="+mn-ea"/>
                <a:cs typeface="Intro Book"/>
              </a:defRPr>
            </a:lvl2pPr>
            <a:lvl3pPr marL="1219139" indent="0" algn="l" defTabSz="609570" rtl="0" eaLnBrk="1" latinLnBrk="0" hangingPunct="1">
              <a:spcBef>
                <a:spcPct val="20000"/>
              </a:spcBef>
              <a:buFontTx/>
              <a:buNone/>
              <a:defRPr sz="1600" kern="1200">
                <a:solidFill>
                  <a:schemeClr val="tx1"/>
                </a:solidFill>
                <a:latin typeface="Intro Light"/>
                <a:ea typeface="+mn-ea"/>
                <a:cs typeface="Intro Light"/>
              </a:defRPr>
            </a:lvl3pPr>
            <a:lvl4pPr marL="1828709" indent="0" algn="l" defTabSz="609570" rtl="0" eaLnBrk="1" latinLnBrk="0" hangingPunct="1">
              <a:spcBef>
                <a:spcPct val="20000"/>
              </a:spcBef>
              <a:buFontTx/>
              <a:buNone/>
              <a:defRPr sz="1600" kern="1200">
                <a:solidFill>
                  <a:schemeClr val="tx1"/>
                </a:solidFill>
                <a:latin typeface="Intro Light"/>
                <a:ea typeface="+mn-ea"/>
                <a:cs typeface="Intro Light"/>
              </a:defRPr>
            </a:lvl4pPr>
            <a:lvl5pPr marL="2438278" indent="0" algn="l" defTabSz="609570" rtl="0" eaLnBrk="1" latinLnBrk="0" hangingPunct="1">
              <a:spcBef>
                <a:spcPct val="20000"/>
              </a:spcBef>
              <a:buFontTx/>
              <a:buNone/>
              <a:defRPr sz="1600" kern="1200">
                <a:solidFill>
                  <a:schemeClr val="tx1"/>
                </a:solidFill>
                <a:latin typeface="Intro Light"/>
                <a:ea typeface="+mn-ea"/>
                <a:cs typeface="Intro Light"/>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1"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fld id="{FF932B7B-D4B0-4E04-8CE3-E4E01D05693B}" type="slidenum">
              <a:rPr lang="it-IT"/>
              <a:pPr/>
              <a:t>5</a:t>
            </a:fld>
            <a:endParaRPr lang="it-IT"/>
          </a:p>
        </p:txBody>
      </p:sp>
      <p:sp>
        <p:nvSpPr>
          <p:cNvPr id="21" name="Rectangle 58">
            <a:extLst>
              <a:ext uri="{FF2B5EF4-FFF2-40B4-BE49-F238E27FC236}">
                <a16:creationId xmlns:a16="http://schemas.microsoft.com/office/drawing/2014/main" id="{E1517DC9-7A53-1AF0-5F0F-A417B5D4FEC1}"/>
              </a:ext>
            </a:extLst>
          </p:cNvPr>
          <p:cNvSpPr/>
          <p:nvPr/>
        </p:nvSpPr>
        <p:spPr>
          <a:xfrm>
            <a:off x="1012731" y="1591539"/>
            <a:ext cx="5040560" cy="261610"/>
          </a:xfrm>
          <a:prstGeom prst="rect">
            <a:avLst/>
          </a:prstGeom>
          <a:ln>
            <a:noFill/>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a:ln>
                  <a:noFill/>
                </a:ln>
                <a:solidFill>
                  <a:srgbClr val="002060"/>
                </a:solidFill>
                <a:effectLst/>
                <a:uLnTx/>
                <a:uFillTx/>
                <a:latin typeface="Roboto"/>
                <a:ea typeface="+mn-ea"/>
                <a:cs typeface="Calibri" panose="020F0502020204030204" pitchFamily="34" charset="0"/>
              </a:rPr>
              <a:t>Milioni di operazioni</a:t>
            </a:r>
          </a:p>
        </p:txBody>
      </p:sp>
      <mc:AlternateContent xmlns:mc="http://schemas.openxmlformats.org/markup-compatibility/2006" xmlns:cx1="http://schemas.microsoft.com/office/drawing/2015/9/8/chartex">
        <mc:Choice Requires="cx1">
          <p:graphicFrame>
            <p:nvGraphicFramePr>
              <p:cNvPr id="2" name="Chart 43">
                <a:extLst>
                  <a:ext uri="{FF2B5EF4-FFF2-40B4-BE49-F238E27FC236}">
                    <a16:creationId xmlns:a16="http://schemas.microsoft.com/office/drawing/2014/main" id="{3C66F2C1-A687-D11E-ABBE-15C0B0EB951B}"/>
                  </a:ext>
                </a:extLst>
              </p:cNvPr>
              <p:cNvGraphicFramePr/>
              <p:nvPr>
                <p:extLst>
                  <p:ext uri="{D42A27DB-BD31-4B8C-83A1-F6EECF244321}">
                    <p14:modId xmlns:p14="http://schemas.microsoft.com/office/powerpoint/2010/main" val="3158339964"/>
                  </p:ext>
                </p:extLst>
              </p:nvPr>
            </p:nvGraphicFramePr>
            <p:xfrm>
              <a:off x="1039869" y="1824237"/>
              <a:ext cx="5040000" cy="2367366"/>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2" name="Chart 43">
                <a:extLst>
                  <a:ext uri="{FF2B5EF4-FFF2-40B4-BE49-F238E27FC236}">
                    <a16:creationId xmlns:a16="http://schemas.microsoft.com/office/drawing/2014/main" id="{3C66F2C1-A687-D11E-ABBE-15C0B0EB951B}"/>
                  </a:ext>
                </a:extLst>
              </p:cNvPr>
              <p:cNvPicPr>
                <a:picLocks noGrp="1" noRot="1" noChangeAspect="1" noMove="1" noResize="1" noEditPoints="1" noAdjustHandles="1" noChangeArrowheads="1" noChangeShapeType="1"/>
              </p:cNvPicPr>
              <p:nvPr/>
            </p:nvPicPr>
            <p:blipFill>
              <a:blip r:embed="rId5"/>
              <a:stretch>
                <a:fillRect/>
              </a:stretch>
            </p:blipFill>
            <p:spPr>
              <a:xfrm>
                <a:off x="1039869" y="1824237"/>
                <a:ext cx="5040000" cy="2367366"/>
              </a:xfrm>
              <a:prstGeom prst="rect">
                <a:avLst/>
              </a:prstGeom>
            </p:spPr>
          </p:pic>
        </mc:Fallback>
      </mc:AlternateContent>
      <p:sp>
        <p:nvSpPr>
          <p:cNvPr id="4" name="Google Shape;639;g2ca80a5c77e_2_23">
            <a:extLst>
              <a:ext uri="{FF2B5EF4-FFF2-40B4-BE49-F238E27FC236}">
                <a16:creationId xmlns:a16="http://schemas.microsoft.com/office/drawing/2014/main" id="{4F8A8B24-AA22-E28A-9E33-BF1E71ECD5C9}"/>
              </a:ext>
            </a:extLst>
          </p:cNvPr>
          <p:cNvSpPr/>
          <p:nvPr/>
        </p:nvSpPr>
        <p:spPr>
          <a:xfrm>
            <a:off x="5254740" y="1993900"/>
            <a:ext cx="676159" cy="27710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060"/>
              </a:buClr>
              <a:buSzPts val="1200"/>
              <a:buFont typeface="Arial"/>
              <a:buNone/>
            </a:pPr>
            <a:r>
              <a:rPr lang="it-IT" sz="1200" b="1" i="1" u="none" strike="noStrike" cap="none">
                <a:solidFill>
                  <a:srgbClr val="002060"/>
                </a:solidFill>
                <a:latin typeface="Roboto"/>
                <a:ea typeface="Roboto"/>
                <a:cs typeface="Roboto"/>
                <a:sym typeface="Roboto"/>
              </a:rPr>
              <a:t>406,0</a:t>
            </a:r>
            <a:endParaRPr sz="1800" b="0" i="1" u="none" strike="noStrike" cap="none">
              <a:solidFill>
                <a:srgbClr val="002060"/>
              </a:solidFill>
              <a:latin typeface="Roboto"/>
              <a:ea typeface="Roboto"/>
              <a:cs typeface="Roboto"/>
              <a:sym typeface="Roboto"/>
            </a:endParaRPr>
          </a:p>
        </p:txBody>
      </p:sp>
      <p:sp>
        <p:nvSpPr>
          <p:cNvPr id="18" name="Google Shape;640;g2ca80a5c77e_2_23">
            <a:extLst>
              <a:ext uri="{FF2B5EF4-FFF2-40B4-BE49-F238E27FC236}">
                <a16:creationId xmlns:a16="http://schemas.microsoft.com/office/drawing/2014/main" id="{85650681-1021-5632-9745-263995547231}"/>
              </a:ext>
            </a:extLst>
          </p:cNvPr>
          <p:cNvSpPr/>
          <p:nvPr/>
        </p:nvSpPr>
        <p:spPr>
          <a:xfrm>
            <a:off x="1170581" y="2563028"/>
            <a:ext cx="669523"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060"/>
              </a:buClr>
              <a:buSzPts val="1200"/>
              <a:buFont typeface="Arial"/>
              <a:buNone/>
            </a:pPr>
            <a:r>
              <a:rPr lang="it-IT" sz="1200" b="1">
                <a:solidFill>
                  <a:srgbClr val="002060"/>
                </a:solidFill>
                <a:latin typeface="Roboto"/>
                <a:ea typeface="Roboto"/>
                <a:cs typeface="Roboto"/>
                <a:sym typeface="Roboto"/>
              </a:rPr>
              <a:t>274,2</a:t>
            </a:r>
            <a:endParaRPr sz="1800" b="0" i="1" u="none" strike="noStrike" cap="none">
              <a:solidFill>
                <a:srgbClr val="002060"/>
              </a:solidFill>
              <a:latin typeface="Roboto"/>
              <a:ea typeface="Roboto"/>
              <a:cs typeface="Roboto"/>
              <a:sym typeface="Roboto"/>
            </a:endParaRPr>
          </a:p>
        </p:txBody>
      </p:sp>
      <p:sp>
        <p:nvSpPr>
          <p:cNvPr id="19" name="Google Shape;641;g2ca80a5c77e_2_23">
            <a:extLst>
              <a:ext uri="{FF2B5EF4-FFF2-40B4-BE49-F238E27FC236}">
                <a16:creationId xmlns:a16="http://schemas.microsoft.com/office/drawing/2014/main" id="{3A2EF651-66C2-B0F5-F7A8-E6CF2BD45FD8}"/>
              </a:ext>
            </a:extLst>
          </p:cNvPr>
          <p:cNvSpPr/>
          <p:nvPr/>
        </p:nvSpPr>
        <p:spPr>
          <a:xfrm>
            <a:off x="2022601" y="2256182"/>
            <a:ext cx="627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060"/>
              </a:buClr>
              <a:buSzPts val="1200"/>
              <a:buFont typeface="Arial"/>
              <a:buNone/>
            </a:pPr>
            <a:r>
              <a:rPr lang="it-IT" sz="1200" b="1">
                <a:solidFill>
                  <a:srgbClr val="002060"/>
                </a:solidFill>
                <a:latin typeface="Roboto"/>
                <a:ea typeface="Roboto"/>
                <a:cs typeface="Roboto"/>
                <a:sym typeface="Roboto"/>
              </a:rPr>
              <a:t>70,7</a:t>
            </a:r>
            <a:r>
              <a:rPr lang="it-IT" sz="1200" b="1" i="1" baseline="40000">
                <a:solidFill>
                  <a:srgbClr val="002060"/>
                </a:solidFill>
                <a:latin typeface="Roboto"/>
                <a:ea typeface="Roboto"/>
                <a:cs typeface="Times New Roman" panose="02020603050405020304" pitchFamily="18" charset="0"/>
                <a:sym typeface="Roboto"/>
              </a:rPr>
              <a:t>1</a:t>
            </a:r>
            <a:endParaRPr sz="1200" b="0" i="1" u="none" strike="noStrike" cap="none">
              <a:solidFill>
                <a:srgbClr val="002060"/>
              </a:solidFill>
              <a:latin typeface="Roboto"/>
              <a:ea typeface="Roboto"/>
              <a:cs typeface="Roboto"/>
              <a:sym typeface="Roboto"/>
            </a:endParaRPr>
          </a:p>
        </p:txBody>
      </p:sp>
      <p:sp>
        <p:nvSpPr>
          <p:cNvPr id="20" name="Google Shape;642;g2ca80a5c77e_2_23">
            <a:extLst>
              <a:ext uri="{FF2B5EF4-FFF2-40B4-BE49-F238E27FC236}">
                <a16:creationId xmlns:a16="http://schemas.microsoft.com/office/drawing/2014/main" id="{6A76EBE4-85FD-997B-EB77-65EA70ACCF21}"/>
              </a:ext>
            </a:extLst>
          </p:cNvPr>
          <p:cNvSpPr/>
          <p:nvPr/>
        </p:nvSpPr>
        <p:spPr>
          <a:xfrm>
            <a:off x="2846736" y="2123770"/>
            <a:ext cx="627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060"/>
              </a:buClr>
              <a:buSzPts val="1200"/>
              <a:buFont typeface="Arial"/>
              <a:buNone/>
            </a:pPr>
            <a:r>
              <a:rPr lang="it-IT" sz="1200" b="1">
                <a:solidFill>
                  <a:srgbClr val="002060"/>
                </a:solidFill>
                <a:latin typeface="Roboto"/>
                <a:ea typeface="Roboto"/>
                <a:cs typeface="Roboto"/>
                <a:sym typeface="Roboto"/>
              </a:rPr>
              <a:t>30,5</a:t>
            </a:r>
            <a:r>
              <a:rPr lang="it-IT" sz="1200" b="1" i="1" baseline="40000">
                <a:solidFill>
                  <a:srgbClr val="002060"/>
                </a:solidFill>
                <a:cs typeface="Times New Roman" panose="02020603050405020304" pitchFamily="18" charset="0"/>
              </a:rPr>
              <a:t>2</a:t>
            </a:r>
            <a:endParaRPr sz="1200" b="0" i="1" u="none" strike="noStrike" cap="none">
              <a:solidFill>
                <a:srgbClr val="002060"/>
              </a:solidFill>
              <a:latin typeface="Roboto"/>
              <a:ea typeface="Roboto"/>
              <a:cs typeface="Roboto"/>
              <a:sym typeface="Roboto"/>
            </a:endParaRPr>
          </a:p>
        </p:txBody>
      </p:sp>
      <p:sp>
        <p:nvSpPr>
          <p:cNvPr id="24" name="Google Shape;643;g2ca80a5c77e_2_23">
            <a:extLst>
              <a:ext uri="{FF2B5EF4-FFF2-40B4-BE49-F238E27FC236}">
                <a16:creationId xmlns:a16="http://schemas.microsoft.com/office/drawing/2014/main" id="{8314DEC8-BEFF-4DC2-0E34-B4D8505D41EB}"/>
              </a:ext>
            </a:extLst>
          </p:cNvPr>
          <p:cNvSpPr/>
          <p:nvPr/>
        </p:nvSpPr>
        <p:spPr>
          <a:xfrm>
            <a:off x="3569132" y="2044700"/>
            <a:ext cx="786967" cy="2920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060"/>
              </a:buClr>
              <a:buSzPts val="1200"/>
              <a:buFont typeface="Arial"/>
              <a:buNone/>
            </a:pPr>
            <a:r>
              <a:rPr lang="it-IT" sz="1200" b="1">
                <a:solidFill>
                  <a:srgbClr val="002060"/>
                </a:solidFill>
                <a:latin typeface="Roboto"/>
                <a:ea typeface="Roboto"/>
                <a:cs typeface="Roboto"/>
                <a:sym typeface="Roboto"/>
              </a:rPr>
              <a:t>18,5</a:t>
            </a:r>
            <a:r>
              <a:rPr lang="it-IT" sz="1200" b="1" i="1" baseline="40000">
                <a:solidFill>
                  <a:srgbClr val="002060"/>
                </a:solidFill>
                <a:latin typeface="Roboto"/>
                <a:ea typeface="Roboto"/>
                <a:cs typeface="Times New Roman" panose="02020603050405020304" pitchFamily="18" charset="0"/>
                <a:sym typeface="Roboto"/>
              </a:rPr>
              <a:t>3</a:t>
            </a:r>
            <a:endParaRPr sz="1200" b="0" i="1" u="none" strike="noStrike" cap="none">
              <a:solidFill>
                <a:srgbClr val="002060"/>
              </a:solidFill>
              <a:latin typeface="Roboto"/>
              <a:ea typeface="Roboto"/>
              <a:cs typeface="Roboto"/>
              <a:sym typeface="Roboto"/>
            </a:endParaRPr>
          </a:p>
        </p:txBody>
      </p:sp>
      <p:sp>
        <p:nvSpPr>
          <p:cNvPr id="32" name="Google Shape;644;g2ca80a5c77e_2_23">
            <a:extLst>
              <a:ext uri="{FF2B5EF4-FFF2-40B4-BE49-F238E27FC236}">
                <a16:creationId xmlns:a16="http://schemas.microsoft.com/office/drawing/2014/main" id="{12D599E8-4637-1CC9-59AB-9C66AF5426E1}"/>
              </a:ext>
            </a:extLst>
          </p:cNvPr>
          <p:cNvSpPr/>
          <p:nvPr/>
        </p:nvSpPr>
        <p:spPr>
          <a:xfrm>
            <a:off x="4489281" y="2001674"/>
            <a:ext cx="627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060"/>
              </a:buClr>
              <a:buSzPts val="1200"/>
              <a:buFont typeface="Arial"/>
              <a:buNone/>
            </a:pPr>
            <a:r>
              <a:rPr lang="it-IT" sz="1200" b="1">
                <a:solidFill>
                  <a:srgbClr val="002060"/>
                </a:solidFill>
                <a:latin typeface="Roboto"/>
                <a:ea typeface="Roboto"/>
                <a:cs typeface="Roboto"/>
                <a:sym typeface="Roboto"/>
              </a:rPr>
              <a:t>12,1</a:t>
            </a:r>
            <a:r>
              <a:rPr lang="it-IT" sz="1200" b="1" i="1" baseline="40000">
                <a:solidFill>
                  <a:srgbClr val="002060"/>
                </a:solidFill>
                <a:latin typeface="Roboto"/>
                <a:ea typeface="Roboto"/>
                <a:cs typeface="Times New Roman" panose="02020603050405020304" pitchFamily="18" charset="0"/>
                <a:sym typeface="Roboto"/>
              </a:rPr>
              <a:t>4</a:t>
            </a:r>
            <a:endParaRPr sz="1200" b="0" i="1" u="none" strike="noStrike" cap="none">
              <a:solidFill>
                <a:srgbClr val="002060"/>
              </a:solidFill>
              <a:latin typeface="Roboto"/>
              <a:ea typeface="Roboto"/>
              <a:cs typeface="Roboto"/>
              <a:sym typeface="Roboto"/>
            </a:endParaRPr>
          </a:p>
        </p:txBody>
      </p:sp>
      <mc:AlternateContent xmlns:mc="http://schemas.openxmlformats.org/markup-compatibility/2006" xmlns:cx1="http://schemas.microsoft.com/office/drawing/2015/9/8/chartex">
        <mc:Choice Requires="cx1">
          <p:graphicFrame>
            <p:nvGraphicFramePr>
              <p:cNvPr id="34" name="Chart 6">
                <a:extLst>
                  <a:ext uri="{FF2B5EF4-FFF2-40B4-BE49-F238E27FC236}">
                    <a16:creationId xmlns:a16="http://schemas.microsoft.com/office/drawing/2014/main" id="{C5534B92-5450-7D11-4B48-4C1B0EFAB3C5}"/>
                  </a:ext>
                </a:extLst>
              </p:cNvPr>
              <p:cNvGraphicFramePr/>
              <p:nvPr>
                <p:extLst>
                  <p:ext uri="{D42A27DB-BD31-4B8C-83A1-F6EECF244321}">
                    <p14:modId xmlns:p14="http://schemas.microsoft.com/office/powerpoint/2010/main" val="629723142"/>
                  </p:ext>
                </p:extLst>
              </p:nvPr>
            </p:nvGraphicFramePr>
            <p:xfrm>
              <a:off x="6120645" y="1825393"/>
              <a:ext cx="5040000" cy="2367366"/>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34" name="Chart 6">
                <a:extLst>
                  <a:ext uri="{FF2B5EF4-FFF2-40B4-BE49-F238E27FC236}">
                    <a16:creationId xmlns:a16="http://schemas.microsoft.com/office/drawing/2014/main" id="{C5534B92-5450-7D11-4B48-4C1B0EFAB3C5}"/>
                  </a:ext>
                </a:extLst>
              </p:cNvPr>
              <p:cNvPicPr>
                <a:picLocks noGrp="1" noRot="1" noChangeAspect="1" noMove="1" noResize="1" noEditPoints="1" noAdjustHandles="1" noChangeArrowheads="1" noChangeShapeType="1"/>
              </p:cNvPicPr>
              <p:nvPr/>
            </p:nvPicPr>
            <p:blipFill>
              <a:blip r:embed="rId7"/>
              <a:stretch>
                <a:fillRect/>
              </a:stretch>
            </p:blipFill>
            <p:spPr>
              <a:xfrm>
                <a:off x="6120645" y="1825393"/>
                <a:ext cx="5040000" cy="2367366"/>
              </a:xfrm>
              <a:prstGeom prst="rect">
                <a:avLst/>
              </a:prstGeom>
            </p:spPr>
          </p:pic>
        </mc:Fallback>
      </mc:AlternateContent>
      <p:sp>
        <p:nvSpPr>
          <p:cNvPr id="35" name="Google Shape;638;g2ca80a5c77e_2_23">
            <a:extLst>
              <a:ext uri="{FF2B5EF4-FFF2-40B4-BE49-F238E27FC236}">
                <a16:creationId xmlns:a16="http://schemas.microsoft.com/office/drawing/2014/main" id="{A522A3B4-761C-EC1D-DE37-3C887E72BF57}"/>
              </a:ext>
            </a:extLst>
          </p:cNvPr>
          <p:cNvSpPr/>
          <p:nvPr/>
        </p:nvSpPr>
        <p:spPr>
          <a:xfrm>
            <a:off x="10333043" y="1973865"/>
            <a:ext cx="627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060"/>
              </a:buClr>
              <a:buSzPts val="1200"/>
              <a:buFont typeface="Arial"/>
              <a:buNone/>
            </a:pPr>
            <a:r>
              <a:rPr lang="it-IT" sz="1200" b="1">
                <a:solidFill>
                  <a:srgbClr val="002060"/>
                </a:solidFill>
                <a:latin typeface="Roboto"/>
                <a:ea typeface="Roboto"/>
                <a:cs typeface="Roboto"/>
                <a:sym typeface="Roboto"/>
              </a:rPr>
              <a:t>176,4</a:t>
            </a:r>
            <a:endParaRPr sz="1800" b="0" i="1" u="none" strike="noStrike" cap="none">
              <a:solidFill>
                <a:srgbClr val="002060"/>
              </a:solidFill>
              <a:latin typeface="Roboto"/>
              <a:ea typeface="Roboto"/>
              <a:cs typeface="Roboto"/>
              <a:sym typeface="Roboto"/>
            </a:endParaRPr>
          </a:p>
        </p:txBody>
      </p:sp>
      <p:sp>
        <p:nvSpPr>
          <p:cNvPr id="36" name="Google Shape;645;g2ca80a5c77e_2_23">
            <a:extLst>
              <a:ext uri="{FF2B5EF4-FFF2-40B4-BE49-F238E27FC236}">
                <a16:creationId xmlns:a16="http://schemas.microsoft.com/office/drawing/2014/main" id="{18FF0B06-6FCF-839C-F921-4CDCDD05EF9F}"/>
              </a:ext>
            </a:extLst>
          </p:cNvPr>
          <p:cNvSpPr/>
          <p:nvPr/>
        </p:nvSpPr>
        <p:spPr>
          <a:xfrm>
            <a:off x="6323850" y="2197099"/>
            <a:ext cx="750050" cy="276243"/>
          </a:xfrm>
          <a:prstGeom prst="rect">
            <a:avLst/>
          </a:prstGeom>
          <a:noFill/>
          <a:ln>
            <a:noFill/>
          </a:ln>
        </p:spPr>
        <p:txBody>
          <a:bodyPr spcFirstLastPara="1" wrap="square" lIns="91425" tIns="45700" rIns="91425" bIns="45700" anchor="t" anchorCtr="0">
            <a:noAutofit/>
          </a:bodyPr>
          <a:lstStyle/>
          <a:p>
            <a:pPr algn="ctr">
              <a:buClr>
                <a:srgbClr val="002060"/>
              </a:buClr>
              <a:buSzPts val="1200"/>
            </a:pPr>
            <a:r>
              <a:rPr lang="it-IT" sz="1200" b="1">
                <a:solidFill>
                  <a:srgbClr val="002060"/>
                </a:solidFill>
                <a:latin typeface="Roboto"/>
                <a:ea typeface="Roboto"/>
                <a:cs typeface="Roboto"/>
                <a:sym typeface="Roboto"/>
              </a:rPr>
              <a:t>157,6</a:t>
            </a:r>
            <a:r>
              <a:rPr lang="it-IT" sz="1200" b="1" i="1" baseline="40000">
                <a:solidFill>
                  <a:srgbClr val="002060"/>
                </a:solidFill>
                <a:latin typeface="Roboto"/>
                <a:ea typeface="Roboto"/>
                <a:cs typeface="Times New Roman" panose="02020603050405020304" pitchFamily="18" charset="0"/>
                <a:sym typeface="Roboto"/>
              </a:rPr>
              <a:t>5</a:t>
            </a:r>
            <a:endParaRPr lang="it-IT" sz="1400" b="0" i="1" u="none" strike="noStrike" cap="none">
              <a:solidFill>
                <a:srgbClr val="002060"/>
              </a:solidFill>
              <a:latin typeface="Roboto"/>
              <a:ea typeface="Roboto"/>
              <a:cs typeface="Roboto"/>
              <a:sym typeface="Roboto"/>
            </a:endParaRPr>
          </a:p>
          <a:p>
            <a:pPr marL="0" marR="0" lvl="0" indent="0" algn="ctr" rtl="0">
              <a:lnSpc>
                <a:spcPct val="100000"/>
              </a:lnSpc>
              <a:spcBef>
                <a:spcPts val="0"/>
              </a:spcBef>
              <a:spcAft>
                <a:spcPts val="0"/>
              </a:spcAft>
              <a:buClr>
                <a:srgbClr val="002060"/>
              </a:buClr>
              <a:buSzPts val="1200"/>
              <a:buFont typeface="Arial"/>
              <a:buNone/>
            </a:pPr>
            <a:endParaRPr sz="1800" b="0" i="1" u="none" strike="noStrike" cap="none">
              <a:solidFill>
                <a:srgbClr val="002060"/>
              </a:solidFill>
              <a:latin typeface="Roboto"/>
              <a:ea typeface="Roboto"/>
              <a:cs typeface="Roboto"/>
              <a:sym typeface="Roboto"/>
            </a:endParaRPr>
          </a:p>
        </p:txBody>
      </p:sp>
      <p:sp>
        <p:nvSpPr>
          <p:cNvPr id="41" name="Google Shape;646;g2ca80a5c77e_2_23">
            <a:extLst>
              <a:ext uri="{FF2B5EF4-FFF2-40B4-BE49-F238E27FC236}">
                <a16:creationId xmlns:a16="http://schemas.microsoft.com/office/drawing/2014/main" id="{064EF5BC-B7EC-789D-2864-203B39164DC6}"/>
              </a:ext>
            </a:extLst>
          </p:cNvPr>
          <p:cNvSpPr/>
          <p:nvPr/>
        </p:nvSpPr>
        <p:spPr>
          <a:xfrm>
            <a:off x="7343429" y="2130773"/>
            <a:ext cx="627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060"/>
              </a:buClr>
              <a:buSzPts val="1200"/>
              <a:buFont typeface="Arial"/>
              <a:buNone/>
            </a:pPr>
            <a:r>
              <a:rPr lang="it-IT" sz="1200" b="1">
                <a:solidFill>
                  <a:srgbClr val="002060"/>
                </a:solidFill>
                <a:latin typeface="Roboto"/>
                <a:ea typeface="Roboto"/>
                <a:cs typeface="Roboto"/>
                <a:sym typeface="Roboto"/>
              </a:rPr>
              <a:t>6,4</a:t>
            </a:r>
            <a:r>
              <a:rPr lang="it-IT" sz="1200" b="1" i="1" baseline="40000">
                <a:solidFill>
                  <a:srgbClr val="002060"/>
                </a:solidFill>
                <a:latin typeface="Roboto"/>
                <a:ea typeface="Roboto"/>
                <a:cs typeface="Times New Roman" panose="02020603050405020304" pitchFamily="18" charset="0"/>
                <a:sym typeface="Roboto"/>
              </a:rPr>
              <a:t>6</a:t>
            </a:r>
            <a:endParaRPr sz="1200" b="0" i="1" u="none" strike="noStrike" cap="none">
              <a:solidFill>
                <a:srgbClr val="002060"/>
              </a:solidFill>
              <a:latin typeface="Roboto"/>
              <a:ea typeface="Roboto"/>
              <a:cs typeface="Roboto"/>
              <a:sym typeface="Roboto"/>
            </a:endParaRPr>
          </a:p>
        </p:txBody>
      </p:sp>
      <p:sp>
        <p:nvSpPr>
          <p:cNvPr id="43" name="Google Shape;647;g2ca80a5c77e_2_23">
            <a:extLst>
              <a:ext uri="{FF2B5EF4-FFF2-40B4-BE49-F238E27FC236}">
                <a16:creationId xmlns:a16="http://schemas.microsoft.com/office/drawing/2014/main" id="{C5F30984-EFF9-1711-BC7A-3431B8A30C58}"/>
              </a:ext>
            </a:extLst>
          </p:cNvPr>
          <p:cNvSpPr/>
          <p:nvPr/>
        </p:nvSpPr>
        <p:spPr>
          <a:xfrm>
            <a:off x="8324908" y="2090285"/>
            <a:ext cx="627300" cy="276900"/>
          </a:xfrm>
          <a:prstGeom prst="rect">
            <a:avLst/>
          </a:prstGeom>
          <a:noFill/>
          <a:ln>
            <a:noFill/>
          </a:ln>
        </p:spPr>
        <p:txBody>
          <a:bodyPr spcFirstLastPara="1" wrap="square" lIns="91425" tIns="45700" rIns="91425" bIns="45700" anchor="t" anchorCtr="0">
            <a:noAutofit/>
          </a:bodyPr>
          <a:lstStyle/>
          <a:p>
            <a:pPr algn="ctr">
              <a:buClr>
                <a:srgbClr val="002060"/>
              </a:buClr>
              <a:buSzPts val="1200"/>
            </a:pPr>
            <a:r>
              <a:rPr lang="it-IT" sz="1200" b="1">
                <a:solidFill>
                  <a:srgbClr val="002060"/>
                </a:solidFill>
                <a:latin typeface="Roboto"/>
                <a:ea typeface="Roboto"/>
                <a:cs typeface="Roboto"/>
                <a:sym typeface="Roboto"/>
              </a:rPr>
              <a:t>2,6</a:t>
            </a:r>
            <a:r>
              <a:rPr lang="it-IT" sz="1200" b="1" baseline="30000">
                <a:solidFill>
                  <a:srgbClr val="002060"/>
                </a:solidFill>
                <a:latin typeface="Roboto"/>
                <a:ea typeface="Roboto"/>
                <a:cs typeface="Roboto"/>
                <a:sym typeface="Roboto"/>
              </a:rPr>
              <a:t>3</a:t>
            </a:r>
            <a:endParaRPr lang="it-IT" b="0" i="1" u="none" strike="noStrike" cap="none" baseline="30000">
              <a:solidFill>
                <a:srgbClr val="002060"/>
              </a:solidFill>
              <a:latin typeface="Roboto"/>
              <a:ea typeface="Roboto"/>
              <a:cs typeface="Roboto"/>
              <a:sym typeface="Roboto"/>
            </a:endParaRPr>
          </a:p>
          <a:p>
            <a:pPr marL="0" marR="0" lvl="0" indent="0" algn="ctr" rtl="0">
              <a:lnSpc>
                <a:spcPct val="100000"/>
              </a:lnSpc>
              <a:spcBef>
                <a:spcPts val="0"/>
              </a:spcBef>
              <a:spcAft>
                <a:spcPts val="0"/>
              </a:spcAft>
              <a:buClr>
                <a:srgbClr val="002060"/>
              </a:buClr>
              <a:buSzPts val="1200"/>
              <a:buFont typeface="Arial"/>
              <a:buNone/>
            </a:pPr>
            <a:endParaRPr sz="1800" b="0" i="1" u="none" strike="noStrike" cap="none">
              <a:solidFill>
                <a:srgbClr val="002060"/>
              </a:solidFill>
              <a:latin typeface="Roboto"/>
              <a:ea typeface="Roboto"/>
              <a:cs typeface="Roboto"/>
              <a:sym typeface="Roboto"/>
            </a:endParaRPr>
          </a:p>
        </p:txBody>
      </p:sp>
      <p:sp>
        <p:nvSpPr>
          <p:cNvPr id="46" name="Google Shape;648;g2ca80a5c77e_2_23">
            <a:extLst>
              <a:ext uri="{FF2B5EF4-FFF2-40B4-BE49-F238E27FC236}">
                <a16:creationId xmlns:a16="http://schemas.microsoft.com/office/drawing/2014/main" id="{0A0340DA-3E47-F9C0-B534-714299D41DA8}"/>
              </a:ext>
            </a:extLst>
          </p:cNvPr>
          <p:cNvSpPr/>
          <p:nvPr/>
        </p:nvSpPr>
        <p:spPr>
          <a:xfrm>
            <a:off x="9238441" y="2003610"/>
            <a:ext cx="775800" cy="276900"/>
          </a:xfrm>
          <a:prstGeom prst="rect">
            <a:avLst/>
          </a:prstGeom>
          <a:noFill/>
          <a:ln>
            <a:noFill/>
          </a:ln>
        </p:spPr>
        <p:txBody>
          <a:bodyPr spcFirstLastPara="1" wrap="square" lIns="91425" tIns="45700" rIns="91425" bIns="45700" anchor="t" anchorCtr="0">
            <a:noAutofit/>
          </a:bodyPr>
          <a:lstStyle/>
          <a:p>
            <a:pPr algn="ctr">
              <a:buClr>
                <a:srgbClr val="002060"/>
              </a:buClr>
              <a:buSzPts val="1200"/>
            </a:pPr>
            <a:r>
              <a:rPr lang="it-IT" sz="1200" b="1">
                <a:solidFill>
                  <a:srgbClr val="002060"/>
                </a:solidFill>
                <a:latin typeface="Roboto"/>
                <a:ea typeface="Roboto"/>
                <a:cs typeface="Roboto"/>
                <a:sym typeface="Roboto"/>
              </a:rPr>
              <a:t>9,8</a:t>
            </a:r>
            <a:endParaRPr lang="it-IT" sz="1800" b="0" i="1" u="none" strike="noStrike" cap="none">
              <a:solidFill>
                <a:srgbClr val="002060"/>
              </a:solidFill>
              <a:latin typeface="Roboto"/>
              <a:ea typeface="Roboto"/>
              <a:cs typeface="Roboto"/>
              <a:sym typeface="Roboto"/>
            </a:endParaRPr>
          </a:p>
        </p:txBody>
      </p:sp>
      <p:sp>
        <p:nvSpPr>
          <p:cNvPr id="3" name="Rectangle 80">
            <a:extLst>
              <a:ext uri="{FF2B5EF4-FFF2-40B4-BE49-F238E27FC236}">
                <a16:creationId xmlns:a16="http://schemas.microsoft.com/office/drawing/2014/main" id="{01EBA572-7D12-D963-9C6E-99D2D5C924A3}"/>
              </a:ext>
            </a:extLst>
          </p:cNvPr>
          <p:cNvSpPr/>
          <p:nvPr/>
        </p:nvSpPr>
        <p:spPr>
          <a:xfrm>
            <a:off x="1051515" y="6052392"/>
            <a:ext cx="5013283" cy="230832"/>
          </a:xfrm>
          <a:prstGeom prst="rect">
            <a:avLst/>
          </a:prstGeom>
        </p:spPr>
        <p:txBody>
          <a:bodyPr wrap="square">
            <a:spAutoFit/>
          </a:bodyPr>
          <a:lstStyle/>
          <a:p>
            <a:r>
              <a:rPr lang="it-IT" sz="1100" b="1" i="1" baseline="40000">
                <a:solidFill>
                  <a:srgbClr val="002060"/>
                </a:solidFill>
                <a:latin typeface="Roboto"/>
                <a:cs typeface="Times New Roman" panose="02020603050405020304" pitchFamily="18" charset="0"/>
              </a:rPr>
              <a:t>4</a:t>
            </a:r>
            <a:r>
              <a:rPr lang="it-IT" sz="900" b="1" i="1">
                <a:solidFill>
                  <a:srgbClr val="002060"/>
                </a:solidFill>
                <a:latin typeface="Roboto"/>
              </a:rPr>
              <a:t>Campione</a:t>
            </a:r>
            <a:r>
              <a:rPr lang="it-IT" sz="900" i="1">
                <a:solidFill>
                  <a:srgbClr val="002060"/>
                </a:solidFill>
                <a:latin typeface="Roboto"/>
              </a:rPr>
              <a:t>: 8 Banche/Gruppi </a:t>
            </a:r>
            <a:r>
              <a:rPr lang="it-IT" sz="900" i="1">
                <a:solidFill>
                  <a:srgbClr val="002060"/>
                </a:solidFill>
              </a:rPr>
              <a:t>rispondenti per il campione costante</a:t>
            </a:r>
            <a:endParaRPr lang="it-IT" sz="900" i="1">
              <a:solidFill>
                <a:srgbClr val="002060"/>
              </a:solidFill>
              <a:latin typeface="Roboto"/>
            </a:endParaRPr>
          </a:p>
        </p:txBody>
      </p:sp>
      <p:sp>
        <p:nvSpPr>
          <p:cNvPr id="5" name="Rectangle 80">
            <a:extLst>
              <a:ext uri="{FF2B5EF4-FFF2-40B4-BE49-F238E27FC236}">
                <a16:creationId xmlns:a16="http://schemas.microsoft.com/office/drawing/2014/main" id="{EB4828D7-887C-258B-9491-142E52B79593}"/>
              </a:ext>
            </a:extLst>
          </p:cNvPr>
          <p:cNvSpPr/>
          <p:nvPr/>
        </p:nvSpPr>
        <p:spPr>
          <a:xfrm>
            <a:off x="6153286" y="5514722"/>
            <a:ext cx="5013283" cy="230832"/>
          </a:xfrm>
          <a:prstGeom prst="rect">
            <a:avLst/>
          </a:prstGeom>
        </p:spPr>
        <p:txBody>
          <a:bodyPr wrap="square">
            <a:spAutoFit/>
          </a:bodyPr>
          <a:lstStyle/>
          <a:p>
            <a:r>
              <a:rPr lang="it-IT" sz="1100" b="1" i="1" baseline="40000">
                <a:solidFill>
                  <a:srgbClr val="002060"/>
                </a:solidFill>
                <a:latin typeface="Roboto"/>
                <a:cs typeface="Times New Roman" panose="02020603050405020304" pitchFamily="18" charset="0"/>
              </a:rPr>
              <a:t>5</a:t>
            </a:r>
            <a:r>
              <a:rPr lang="it-IT" sz="900" b="1" i="1">
                <a:solidFill>
                  <a:srgbClr val="002060"/>
                </a:solidFill>
                <a:latin typeface="Roboto"/>
              </a:rPr>
              <a:t>Campione</a:t>
            </a:r>
            <a:r>
              <a:rPr lang="it-IT" sz="900" i="1">
                <a:solidFill>
                  <a:srgbClr val="002060"/>
                </a:solidFill>
                <a:latin typeface="Roboto"/>
              </a:rPr>
              <a:t>: 21 Banche/Gruppi </a:t>
            </a:r>
            <a:r>
              <a:rPr lang="it-IT" sz="900" i="1">
                <a:solidFill>
                  <a:srgbClr val="002060"/>
                </a:solidFill>
              </a:rPr>
              <a:t>rispondenti per il campione costante</a:t>
            </a:r>
            <a:endParaRPr lang="it-IT" sz="900" i="1">
              <a:solidFill>
                <a:srgbClr val="002060"/>
              </a:solidFill>
              <a:latin typeface="Roboto"/>
            </a:endParaRPr>
          </a:p>
        </p:txBody>
      </p:sp>
      <p:sp>
        <p:nvSpPr>
          <p:cNvPr id="6" name="Rectangle 80">
            <a:extLst>
              <a:ext uri="{FF2B5EF4-FFF2-40B4-BE49-F238E27FC236}">
                <a16:creationId xmlns:a16="http://schemas.microsoft.com/office/drawing/2014/main" id="{58C7C112-5250-E44A-5FD8-CDD6524FA167}"/>
              </a:ext>
            </a:extLst>
          </p:cNvPr>
          <p:cNvSpPr/>
          <p:nvPr/>
        </p:nvSpPr>
        <p:spPr>
          <a:xfrm>
            <a:off x="6153286" y="5757832"/>
            <a:ext cx="5013283" cy="230832"/>
          </a:xfrm>
          <a:prstGeom prst="rect">
            <a:avLst/>
          </a:prstGeom>
        </p:spPr>
        <p:txBody>
          <a:bodyPr wrap="square">
            <a:spAutoFit/>
          </a:bodyPr>
          <a:lstStyle/>
          <a:p>
            <a:r>
              <a:rPr lang="it-IT" sz="1100" b="1" i="1" baseline="40000">
                <a:solidFill>
                  <a:srgbClr val="002060"/>
                </a:solidFill>
                <a:latin typeface="Roboto"/>
                <a:cs typeface="Times New Roman" panose="02020603050405020304" pitchFamily="18" charset="0"/>
              </a:rPr>
              <a:t>6</a:t>
            </a:r>
            <a:r>
              <a:rPr lang="it-IT" sz="900" b="1" i="1">
                <a:solidFill>
                  <a:srgbClr val="002060"/>
                </a:solidFill>
                <a:latin typeface="Roboto"/>
              </a:rPr>
              <a:t>Campione</a:t>
            </a:r>
            <a:r>
              <a:rPr lang="it-IT" sz="900" i="1">
                <a:solidFill>
                  <a:srgbClr val="002060"/>
                </a:solidFill>
                <a:latin typeface="Roboto"/>
              </a:rPr>
              <a:t>: 17 Banche/Gruppi </a:t>
            </a:r>
            <a:r>
              <a:rPr lang="it-IT" sz="900" i="1">
                <a:solidFill>
                  <a:srgbClr val="002060"/>
                </a:solidFill>
              </a:rPr>
              <a:t>rispondenti per il campione costante</a:t>
            </a:r>
            <a:endParaRPr lang="it-IT" sz="900" i="1">
              <a:solidFill>
                <a:srgbClr val="002060"/>
              </a:solidFill>
              <a:latin typeface="Roboto"/>
            </a:endParaRPr>
          </a:p>
        </p:txBody>
      </p:sp>
      <p:sp>
        <p:nvSpPr>
          <p:cNvPr id="9" name="Google Shape;411;g2dbb130a2d8_0_906">
            <a:extLst>
              <a:ext uri="{FF2B5EF4-FFF2-40B4-BE49-F238E27FC236}">
                <a16:creationId xmlns:a16="http://schemas.microsoft.com/office/drawing/2014/main" id="{F4E316BA-F02A-337C-9DA9-776113480716}"/>
              </a:ext>
            </a:extLst>
          </p:cNvPr>
          <p:cNvSpPr txBox="1"/>
          <p:nvPr/>
        </p:nvSpPr>
        <p:spPr>
          <a:xfrm>
            <a:off x="749636" y="38473"/>
            <a:ext cx="8814988" cy="9540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2060"/>
              </a:buClr>
              <a:buSzPts val="2800"/>
              <a:buFont typeface="Arial"/>
              <a:buNone/>
              <a:tabLst/>
              <a:defRPr/>
            </a:pPr>
            <a:r>
              <a:rPr lang="it-IT" sz="2800" b="1" kern="0">
                <a:solidFill>
                  <a:srgbClr val="002060"/>
                </a:solidFill>
                <a:latin typeface="Roboto"/>
                <a:ea typeface="Roboto"/>
                <a:cs typeface="Roboto"/>
                <a:sym typeface="Roboto"/>
              </a:rPr>
              <a:t>O</a:t>
            </a:r>
            <a:r>
              <a:rPr kumimoji="0" lang="it-IT" sz="2800" b="1" i="0" u="none" strike="noStrike" kern="0" cap="none" spc="0" normalizeH="0" baseline="0" noProof="0" err="1">
                <a:ln>
                  <a:noFill/>
                </a:ln>
                <a:solidFill>
                  <a:srgbClr val="002060"/>
                </a:solidFill>
                <a:effectLst/>
                <a:uLnTx/>
                <a:uFillTx/>
                <a:latin typeface="Roboto"/>
                <a:ea typeface="Roboto"/>
                <a:cs typeface="Roboto"/>
                <a:sym typeface="Roboto"/>
              </a:rPr>
              <a:t>perazioni</a:t>
            </a:r>
            <a:r>
              <a:rPr kumimoji="0" lang="it-IT" sz="2800" b="1" i="0" u="none" strike="noStrike" kern="0" cap="none" spc="0" normalizeH="0" baseline="0" noProof="0">
                <a:ln>
                  <a:noFill/>
                </a:ln>
                <a:solidFill>
                  <a:srgbClr val="002060"/>
                </a:solidFill>
                <a:effectLst/>
                <a:uLnTx/>
                <a:uFillTx/>
                <a:latin typeface="Roboto"/>
                <a:ea typeface="Roboto"/>
                <a:cs typeface="Roboto"/>
                <a:sym typeface="Roboto"/>
              </a:rPr>
              <a:t> dispositive effettuate dai canali digitali</a:t>
            </a:r>
          </a:p>
        </p:txBody>
      </p:sp>
      <p:sp>
        <p:nvSpPr>
          <p:cNvPr id="7" name="CasellaDiTesto 6">
            <a:extLst>
              <a:ext uri="{FF2B5EF4-FFF2-40B4-BE49-F238E27FC236}">
                <a16:creationId xmlns:a16="http://schemas.microsoft.com/office/drawing/2014/main" id="{CC5E57D9-8E95-C5A8-F262-EF0863E04682}"/>
              </a:ext>
            </a:extLst>
          </p:cNvPr>
          <p:cNvSpPr txBox="1"/>
          <p:nvPr/>
        </p:nvSpPr>
        <p:spPr>
          <a:xfrm rot="16200000">
            <a:off x="-2368282" y="4253173"/>
            <a:ext cx="4987202" cy="230832"/>
          </a:xfrm>
          <a:prstGeom prst="rect">
            <a:avLst/>
          </a:prstGeom>
          <a:noFill/>
        </p:spPr>
        <p:txBody>
          <a:bodyPr wrap="square" rtlCol="0">
            <a:spAutoFit/>
          </a:bodyPr>
          <a:lstStyle>
            <a:defPPr>
              <a:defRPr lang="en-IT"/>
            </a:defPPr>
            <a:lvl1pPr>
              <a:defRPr sz="900">
                <a:solidFill>
                  <a:srgbClr val="002060"/>
                </a:solidFill>
              </a:defRPr>
            </a:lvl1pPr>
          </a:lstStyle>
          <a:p>
            <a:r>
              <a:rPr lang="it-IT"/>
              <a:t>Fonte: Osservatorio Digital Banking, «Alla ricerca del fattore wow», Luglio 2025</a:t>
            </a:r>
          </a:p>
        </p:txBody>
      </p:sp>
      <p:sp>
        <p:nvSpPr>
          <p:cNvPr id="8" name="Rettangolo con angoli arrotondati 7">
            <a:extLst>
              <a:ext uri="{FF2B5EF4-FFF2-40B4-BE49-F238E27FC236}">
                <a16:creationId xmlns:a16="http://schemas.microsoft.com/office/drawing/2014/main" id="{83D5E860-3F6C-9816-D5E8-C6EAE146EBBD}"/>
              </a:ext>
            </a:extLst>
          </p:cNvPr>
          <p:cNvSpPr/>
          <p:nvPr/>
        </p:nvSpPr>
        <p:spPr>
          <a:xfrm>
            <a:off x="1027942" y="960619"/>
            <a:ext cx="5025349" cy="843849"/>
          </a:xfrm>
          <a:prstGeom prst="roundRect">
            <a:avLst>
              <a:gd name="adj" fmla="val 0"/>
            </a:avLst>
          </a:prstGeom>
          <a:solidFill>
            <a:schemeClr val="accent2">
              <a:lumMod val="20000"/>
              <a:lumOff val="80000"/>
            </a:schemeClr>
          </a:solidFill>
          <a:ln>
            <a:solidFill>
              <a:schemeClr val="accent1"/>
            </a:solidFill>
          </a:ln>
          <a:effectLst/>
        </p:spPr>
        <p:style>
          <a:lnRef idx="1">
            <a:schemeClr val="accent4"/>
          </a:lnRef>
          <a:fillRef idx="2">
            <a:schemeClr val="accent4"/>
          </a:fillRef>
          <a:effectRef idx="1">
            <a:schemeClr val="accent4"/>
          </a:effectRef>
          <a:fontRef idx="minor">
            <a:schemeClr val="dk1"/>
          </a:fontRef>
        </p:style>
        <p:txBody>
          <a:bodyPr rtlCol="0" anchor="t"/>
          <a:lstStyle/>
          <a:p>
            <a:pPr algn="ctr">
              <a:spcBef>
                <a:spcPts val="600"/>
              </a:spcBef>
              <a:defRPr/>
            </a:pPr>
            <a:r>
              <a:rPr lang="it-IT" sz="1300" b="1" dirty="0">
                <a:solidFill>
                  <a:srgbClr val="002060"/>
                </a:solidFill>
                <a:latin typeface="Roboto (titoli)"/>
                <a:cs typeface="Calibri" panose="020F0502020204030204" pitchFamily="34" charset="0"/>
              </a:rPr>
              <a:t>Numero operazioni effettuate su Mobile Banking da App nell’anno, divise per categoria</a:t>
            </a:r>
            <a:endParaRPr kumimoji="0" lang="it-IT" altLang="ja-JP" sz="1300" b="1" i="0" u="none" strike="noStrike" kern="1200" cap="none" spc="0" normalizeH="0" baseline="0" noProof="0" dirty="0">
              <a:ln>
                <a:noFill/>
              </a:ln>
              <a:solidFill>
                <a:srgbClr val="002060"/>
              </a:solidFill>
              <a:effectLst/>
              <a:uLnTx/>
              <a:uFillTx/>
              <a:latin typeface="Roboto (titoli)"/>
              <a:ea typeface="Roboto" panose="02000000000000000000" pitchFamily="2" charset="0"/>
              <a:cs typeface="Roboto" panose="02000000000000000000" pitchFamily="2" charset="0"/>
            </a:endParaRPr>
          </a:p>
          <a:p>
            <a:pPr lvl="0" algn="ctr">
              <a:spcBef>
                <a:spcPts val="600"/>
              </a:spcBef>
              <a:defRPr/>
            </a:pPr>
            <a:r>
              <a:rPr lang="it-IT" sz="1300" dirty="0">
                <a:solidFill>
                  <a:srgbClr val="002060"/>
                </a:solidFill>
                <a:latin typeface="Roboto (titoli)"/>
                <a:ea typeface="Roboto" panose="02000000000000000000" pitchFamily="2" charset="0"/>
                <a:cs typeface="Roboto" panose="02000000000000000000" pitchFamily="2" charset="0"/>
              </a:rPr>
              <a:t>Milioni di operazioni </a:t>
            </a:r>
            <a:r>
              <a:rPr kumimoji="0" lang="it-IT" sz="1300" b="0" i="0" u="none" strike="noStrike" kern="1200" cap="none" spc="0" normalizeH="0" baseline="0" noProof="0" dirty="0">
                <a:ln>
                  <a:noFill/>
                </a:ln>
                <a:solidFill>
                  <a:srgbClr val="002060"/>
                </a:solidFill>
                <a:effectLst/>
                <a:uLnTx/>
                <a:uFillTx/>
                <a:latin typeface="Roboto (titoli)"/>
                <a:ea typeface="Roboto" panose="02000000000000000000" pitchFamily="2" charset="0"/>
                <a:cs typeface="Roboto" panose="02000000000000000000" pitchFamily="2" charset="0"/>
              </a:rPr>
              <a:t>(base rispondenti variabile)</a:t>
            </a:r>
          </a:p>
          <a:p>
            <a:pPr lvl="0" algn="ctr">
              <a:spcBef>
                <a:spcPts val="600"/>
              </a:spcBef>
              <a:defRPr/>
            </a:pPr>
            <a:endParaRPr kumimoji="0" lang="it-IT" sz="1300" b="0" i="0" u="none" strike="noStrike" kern="1200" cap="none" spc="0" normalizeH="0" baseline="0" noProof="0" dirty="0">
              <a:ln>
                <a:noFill/>
              </a:ln>
              <a:solidFill>
                <a:srgbClr val="002060"/>
              </a:solidFill>
              <a:effectLst/>
              <a:uLnTx/>
              <a:uFillTx/>
              <a:latin typeface="Roboto (titoli)"/>
              <a:ea typeface="Roboto" panose="02000000000000000000" pitchFamily="2" charset="0"/>
              <a:cs typeface="Roboto" panose="02000000000000000000" pitchFamily="2" charset="0"/>
            </a:endParaRPr>
          </a:p>
        </p:txBody>
      </p:sp>
      <p:sp>
        <p:nvSpPr>
          <p:cNvPr id="12" name="Rettangolo con angoli arrotondati 11">
            <a:extLst>
              <a:ext uri="{FF2B5EF4-FFF2-40B4-BE49-F238E27FC236}">
                <a16:creationId xmlns:a16="http://schemas.microsoft.com/office/drawing/2014/main" id="{DB83E559-3FD7-A25A-F075-BBA5E314406D}"/>
              </a:ext>
            </a:extLst>
          </p:cNvPr>
          <p:cNvSpPr/>
          <p:nvPr/>
        </p:nvSpPr>
        <p:spPr>
          <a:xfrm>
            <a:off x="6143627" y="960619"/>
            <a:ext cx="5025349" cy="843849"/>
          </a:xfrm>
          <a:prstGeom prst="roundRect">
            <a:avLst>
              <a:gd name="adj" fmla="val 0"/>
            </a:avLst>
          </a:prstGeom>
          <a:solidFill>
            <a:schemeClr val="accent2">
              <a:lumMod val="20000"/>
              <a:lumOff val="80000"/>
            </a:schemeClr>
          </a:solidFill>
          <a:ln>
            <a:solidFill>
              <a:schemeClr val="accent1"/>
            </a:solidFill>
          </a:ln>
          <a:effectLst/>
        </p:spPr>
        <p:style>
          <a:lnRef idx="1">
            <a:schemeClr val="accent4"/>
          </a:lnRef>
          <a:fillRef idx="2">
            <a:schemeClr val="accent4"/>
          </a:fillRef>
          <a:effectRef idx="1">
            <a:schemeClr val="accent4"/>
          </a:effectRef>
          <a:fontRef idx="minor">
            <a:schemeClr val="dk1"/>
          </a:fontRef>
        </p:style>
        <p:txBody>
          <a:bodyPr rtlCol="0" anchor="t"/>
          <a:lstStyle/>
          <a:p>
            <a:pPr algn="ctr">
              <a:spcBef>
                <a:spcPts val="600"/>
              </a:spcBef>
              <a:defRPr/>
            </a:pPr>
            <a:r>
              <a:rPr lang="it-IT" sz="1300" b="1" dirty="0">
                <a:solidFill>
                  <a:srgbClr val="002060"/>
                </a:solidFill>
                <a:cs typeface="Calibri" panose="020F0502020204030204" pitchFamily="34" charset="0"/>
              </a:rPr>
              <a:t>Numero operazioni effettuate da Sito Web nell’anno, divise per categoria</a:t>
            </a:r>
            <a:endParaRPr kumimoji="0" lang="it-IT" altLang="ja-JP" sz="1300" b="1" i="0" u="none" strike="noStrike" kern="1200" cap="none" spc="0" normalizeH="0" baseline="0" noProof="0" dirty="0">
              <a:ln>
                <a:noFill/>
              </a:ln>
              <a:solidFill>
                <a:srgbClr val="002060"/>
              </a:solidFill>
              <a:effectLst/>
              <a:uLnTx/>
              <a:uFillTx/>
              <a:latin typeface="Roboto (titoli)"/>
              <a:ea typeface="Roboto" panose="02000000000000000000" pitchFamily="2" charset="0"/>
              <a:cs typeface="Roboto" panose="02000000000000000000" pitchFamily="2" charset="0"/>
            </a:endParaRPr>
          </a:p>
          <a:p>
            <a:pPr lvl="0" algn="ctr">
              <a:spcBef>
                <a:spcPts val="600"/>
              </a:spcBef>
              <a:defRPr/>
            </a:pPr>
            <a:r>
              <a:rPr lang="it-IT" sz="1300" dirty="0">
                <a:solidFill>
                  <a:srgbClr val="002060"/>
                </a:solidFill>
                <a:latin typeface="Roboto (titoli)"/>
                <a:ea typeface="Roboto" panose="02000000000000000000" pitchFamily="2" charset="0"/>
                <a:cs typeface="Roboto" panose="02000000000000000000" pitchFamily="2" charset="0"/>
              </a:rPr>
              <a:t>Milioni di operazioni </a:t>
            </a:r>
            <a:r>
              <a:rPr kumimoji="0" lang="it-IT" sz="1300" b="0" i="0" u="none" strike="noStrike" kern="1200" cap="none" spc="0" normalizeH="0" baseline="0" noProof="0" dirty="0">
                <a:ln>
                  <a:noFill/>
                </a:ln>
                <a:solidFill>
                  <a:srgbClr val="002060"/>
                </a:solidFill>
                <a:effectLst/>
                <a:uLnTx/>
                <a:uFillTx/>
                <a:latin typeface="Roboto (titoli)"/>
                <a:ea typeface="Roboto" panose="02000000000000000000" pitchFamily="2" charset="0"/>
                <a:cs typeface="Roboto" panose="02000000000000000000" pitchFamily="2" charset="0"/>
              </a:rPr>
              <a:t>(base rispondenti variabile)</a:t>
            </a:r>
          </a:p>
          <a:p>
            <a:pPr lvl="0" algn="ctr">
              <a:spcBef>
                <a:spcPts val="600"/>
              </a:spcBef>
              <a:defRPr/>
            </a:pPr>
            <a:endParaRPr kumimoji="0" lang="it-IT" sz="1300" b="0" i="0" u="none" strike="noStrike" kern="1200" cap="none" spc="0" normalizeH="0" baseline="0" noProof="0" dirty="0">
              <a:ln>
                <a:noFill/>
              </a:ln>
              <a:solidFill>
                <a:srgbClr val="002060"/>
              </a:solidFill>
              <a:effectLst/>
              <a:uLnTx/>
              <a:uFillTx/>
              <a:latin typeface="Roboto (titoli)"/>
              <a:ea typeface="Roboto" panose="02000000000000000000" pitchFamily="2" charset="0"/>
              <a:cs typeface="Roboto" panose="02000000000000000000" pitchFamily="2" charset="0"/>
            </a:endParaRPr>
          </a:p>
        </p:txBody>
      </p:sp>
    </p:spTree>
    <p:custDataLst>
      <p:custData r:id="rId1"/>
    </p:custDataLst>
    <p:extLst>
      <p:ext uri="{BB962C8B-B14F-4D97-AF65-F5344CB8AC3E}">
        <p14:creationId xmlns:p14="http://schemas.microsoft.com/office/powerpoint/2010/main" val="1565712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D69FE-3FE0-75B4-A796-554026F0FB8E}"/>
            </a:ext>
          </a:extLst>
        </p:cNvPr>
        <p:cNvGrpSpPr/>
        <p:nvPr/>
      </p:nvGrpSpPr>
      <p:grpSpPr>
        <a:xfrm>
          <a:off x="0" y="0"/>
          <a:ext cx="0" cy="0"/>
          <a:chOff x="0" y="0"/>
          <a:chExt cx="0" cy="0"/>
        </a:xfrm>
      </p:grpSpPr>
      <p:graphicFrame>
        <p:nvGraphicFramePr>
          <p:cNvPr id="38" name="Chart 37">
            <a:extLst>
              <a:ext uri="{FF2B5EF4-FFF2-40B4-BE49-F238E27FC236}">
                <a16:creationId xmlns:a16="http://schemas.microsoft.com/office/drawing/2014/main" id="{70FE26DB-7365-0C1B-6F9C-A7CD2B2A2582}"/>
              </a:ext>
            </a:extLst>
          </p:cNvPr>
          <p:cNvGraphicFramePr/>
          <p:nvPr>
            <p:extLst>
              <p:ext uri="{D42A27DB-BD31-4B8C-83A1-F6EECF244321}">
                <p14:modId xmlns:p14="http://schemas.microsoft.com/office/powerpoint/2010/main" val="3017012016"/>
              </p:ext>
            </p:extLst>
          </p:nvPr>
        </p:nvGraphicFramePr>
        <p:xfrm>
          <a:off x="6098766" y="861025"/>
          <a:ext cx="5035028" cy="3470153"/>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C3C9C6AC-D45A-3D2F-8DDA-88B4AB7ED27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F932B7B-D4B0-4E04-8CE3-E4E01D05693B}" type="slidenum">
              <a:rPr kumimoji="0" lang="it-IT" sz="1200" b="0" i="0" u="none" strike="noStrike" kern="1200" cap="none" spc="0" normalizeH="0" baseline="0" noProof="0" smtClean="0">
                <a:ln>
                  <a:noFill/>
                </a:ln>
                <a:solidFill>
                  <a:srgbClr val="002C6C"/>
                </a:solidFill>
                <a:effectLst/>
                <a:uLnTx/>
                <a:uFillTx/>
                <a:latin typeface="Roboto" panose="02000000000000000000" pitchFamily="2" charset="0"/>
                <a:ea typeface="Roboto" panose="02000000000000000000" pitchFamily="2" charset="0"/>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srgbClr val="002C6C"/>
              </a:solidFill>
              <a:effectLst/>
              <a:uLnTx/>
              <a:uFillTx/>
              <a:latin typeface="Roboto" panose="02000000000000000000" pitchFamily="2" charset="0"/>
              <a:ea typeface="Roboto" panose="02000000000000000000" pitchFamily="2" charset="0"/>
              <a:cs typeface="Calibri" panose="020F0502020204030204" pitchFamily="34" charset="0"/>
            </a:endParaRPr>
          </a:p>
        </p:txBody>
      </p:sp>
      <p:sp>
        <p:nvSpPr>
          <p:cNvPr id="63" name="Rectangle 62">
            <a:extLst>
              <a:ext uri="{FF2B5EF4-FFF2-40B4-BE49-F238E27FC236}">
                <a16:creationId xmlns:a16="http://schemas.microsoft.com/office/drawing/2014/main" id="{26069610-2819-0314-DAFC-EE165AE0BA42}"/>
              </a:ext>
            </a:extLst>
          </p:cNvPr>
          <p:cNvSpPr/>
          <p:nvPr/>
        </p:nvSpPr>
        <p:spPr>
          <a:xfrm>
            <a:off x="957120" y="4174612"/>
            <a:ext cx="5052083" cy="36814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1" i="1" u="none" strike="noStrike" kern="1200" cap="none" spc="0" normalizeH="0" baseline="0" noProof="0" dirty="0">
                <a:ln>
                  <a:noFill/>
                </a:ln>
                <a:solidFill>
                  <a:srgbClr val="002060"/>
                </a:solidFill>
                <a:effectLst/>
                <a:uLnTx/>
                <a:uFillTx/>
                <a:latin typeface="Roboto"/>
                <a:ea typeface="+mn-ea"/>
                <a:cs typeface="+mn-cs"/>
              </a:rPr>
              <a:t>Campione</a:t>
            </a:r>
            <a:r>
              <a:rPr kumimoji="0" lang="it-IT" sz="900" b="0" i="1" u="none" strike="noStrike" kern="1200" cap="none" spc="0" normalizeH="0" baseline="0" noProof="0" dirty="0">
                <a:ln>
                  <a:noFill/>
                </a:ln>
                <a:solidFill>
                  <a:srgbClr val="002060"/>
                </a:solidFill>
                <a:effectLst/>
                <a:uLnTx/>
                <a:uFillTx/>
                <a:latin typeface="Roboto"/>
                <a:ea typeface="+mn-ea"/>
                <a:cs typeface="+mn-cs"/>
              </a:rPr>
              <a:t>: 1</a:t>
            </a:r>
            <a:r>
              <a:rPr lang="it-IT" sz="900" i="1" dirty="0">
                <a:solidFill>
                  <a:srgbClr val="002060"/>
                </a:solidFill>
                <a:latin typeface="Roboto"/>
              </a:rPr>
              <a:t>3</a:t>
            </a:r>
            <a:r>
              <a:rPr kumimoji="0" lang="it-IT" sz="900" b="0" i="1" u="none" strike="noStrike" kern="1200" cap="none" spc="0" normalizeH="0" baseline="0" noProof="0" dirty="0">
                <a:ln>
                  <a:noFill/>
                </a:ln>
                <a:solidFill>
                  <a:srgbClr val="002060"/>
                </a:solidFill>
                <a:effectLst/>
                <a:uLnTx/>
                <a:uFillTx/>
                <a:latin typeface="Roboto"/>
                <a:ea typeface="+mn-ea"/>
                <a:cs typeface="+mn-cs"/>
              </a:rPr>
              <a:t> Banche/Gruppi rispondenti nel 2024  (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900" i="1" dirty="0">
                <a:solidFill>
                  <a:srgbClr val="002060"/>
                </a:solidFill>
                <a:latin typeface="Roboto"/>
              </a:rPr>
              <a:t>11</a:t>
            </a:r>
            <a:r>
              <a:rPr kumimoji="0" lang="it-IT" sz="900" b="0" i="1" u="none" strike="noStrike" kern="1200" cap="none" spc="0" normalizeH="0" baseline="0" noProof="0" dirty="0">
                <a:ln>
                  <a:noFill/>
                </a:ln>
                <a:solidFill>
                  <a:srgbClr val="002060"/>
                </a:solidFill>
                <a:effectLst/>
                <a:uLnTx/>
                <a:uFillTx/>
                <a:latin typeface="Roboto"/>
                <a:ea typeface="+mn-ea"/>
                <a:cs typeface="+mn-cs"/>
              </a:rPr>
              <a:t> Banche/Gruppi rispondenti per il campione costante.</a:t>
            </a:r>
          </a:p>
        </p:txBody>
      </p:sp>
      <p:sp>
        <p:nvSpPr>
          <p:cNvPr id="64" name="Rectangle 63">
            <a:extLst>
              <a:ext uri="{FF2B5EF4-FFF2-40B4-BE49-F238E27FC236}">
                <a16:creationId xmlns:a16="http://schemas.microsoft.com/office/drawing/2014/main" id="{28AA0844-59C8-729E-78C3-F73828619EDA}"/>
              </a:ext>
            </a:extLst>
          </p:cNvPr>
          <p:cNvSpPr/>
          <p:nvPr/>
        </p:nvSpPr>
        <p:spPr>
          <a:xfrm>
            <a:off x="6199852" y="4174612"/>
            <a:ext cx="5040560" cy="36814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900" b="1" i="1" u="none" strike="noStrike" kern="1200" cap="none" spc="0" normalizeH="0" baseline="0" noProof="0">
                <a:ln>
                  <a:noFill/>
                </a:ln>
                <a:solidFill>
                  <a:srgbClr val="002060"/>
                </a:solidFill>
                <a:effectLst/>
                <a:uLnTx/>
                <a:uFillTx/>
                <a:latin typeface="Roboto"/>
                <a:ea typeface="+mn-ea"/>
                <a:cs typeface="+mn-cs"/>
              </a:rPr>
              <a:t>Campione</a:t>
            </a:r>
            <a:r>
              <a:rPr kumimoji="0" lang="it-IT" sz="900" b="0" i="1" u="none" strike="noStrike" kern="1200" cap="none" spc="0" normalizeH="0" baseline="0" noProof="0">
                <a:ln>
                  <a:noFill/>
                </a:ln>
                <a:solidFill>
                  <a:srgbClr val="002060"/>
                </a:solidFill>
                <a:effectLst/>
                <a:uLnTx/>
                <a:uFillTx/>
                <a:latin typeface="Roboto"/>
                <a:ea typeface="+mn-ea"/>
                <a:cs typeface="+mn-cs"/>
              </a:rPr>
              <a:t>: </a:t>
            </a:r>
            <a:r>
              <a:rPr lang="it-IT" sz="900" i="1">
                <a:solidFill>
                  <a:srgbClr val="002060"/>
                </a:solidFill>
                <a:latin typeface="Roboto"/>
              </a:rPr>
              <a:t>14</a:t>
            </a:r>
            <a:r>
              <a:rPr kumimoji="0" lang="it-IT" sz="900" b="0" i="1" u="none" strike="noStrike" kern="1200" cap="none" spc="0" normalizeH="0" baseline="0" noProof="0">
                <a:ln>
                  <a:noFill/>
                </a:ln>
                <a:solidFill>
                  <a:srgbClr val="002060"/>
                </a:solidFill>
                <a:effectLst/>
                <a:uLnTx/>
                <a:uFillTx/>
                <a:latin typeface="Roboto"/>
                <a:ea typeface="+mn-ea"/>
                <a:cs typeface="+mn-cs"/>
              </a:rPr>
              <a:t> Banche/Gruppi rispondenti nel 2024  (       )</a:t>
            </a:r>
          </a:p>
          <a:p>
            <a:pPr marL="0" marR="0" lvl="0" indent="0" algn="r" defTabSz="914400" rtl="0" eaLnBrk="1" fontAlgn="auto" latinLnBrk="0" hangingPunct="1">
              <a:lnSpc>
                <a:spcPct val="100000"/>
              </a:lnSpc>
              <a:spcBef>
                <a:spcPts val="0"/>
              </a:spcBef>
              <a:spcAft>
                <a:spcPts val="0"/>
              </a:spcAft>
              <a:buClrTx/>
              <a:buSzTx/>
              <a:buFontTx/>
              <a:buNone/>
              <a:tabLst/>
              <a:defRPr/>
            </a:pPr>
            <a:r>
              <a:rPr lang="it-IT" sz="900" i="1">
                <a:solidFill>
                  <a:srgbClr val="002060"/>
                </a:solidFill>
                <a:latin typeface="Roboto"/>
              </a:rPr>
              <a:t>12</a:t>
            </a:r>
            <a:r>
              <a:rPr kumimoji="0" lang="it-IT" sz="900" b="0" i="1" u="none" strike="noStrike" kern="1200" cap="none" spc="0" normalizeH="0" baseline="0" noProof="0">
                <a:ln>
                  <a:noFill/>
                </a:ln>
                <a:solidFill>
                  <a:srgbClr val="002060"/>
                </a:solidFill>
                <a:effectLst/>
                <a:uLnTx/>
                <a:uFillTx/>
                <a:latin typeface="Roboto"/>
                <a:ea typeface="+mn-ea"/>
                <a:cs typeface="+mn-cs"/>
              </a:rPr>
              <a:t> Banche/Gruppi rispondenti per il campione costante.</a:t>
            </a:r>
          </a:p>
        </p:txBody>
      </p:sp>
      <p:grpSp>
        <p:nvGrpSpPr>
          <p:cNvPr id="65" name="Group 1">
            <a:extLst>
              <a:ext uri="{FF2B5EF4-FFF2-40B4-BE49-F238E27FC236}">
                <a16:creationId xmlns:a16="http://schemas.microsoft.com/office/drawing/2014/main" id="{8DAB255D-97D8-B3DB-AC50-9A53E1CA57D0}"/>
              </a:ext>
            </a:extLst>
          </p:cNvPr>
          <p:cNvGrpSpPr/>
          <p:nvPr/>
        </p:nvGrpSpPr>
        <p:grpSpPr>
          <a:xfrm>
            <a:off x="951588" y="1845455"/>
            <a:ext cx="10283292" cy="2331808"/>
            <a:chOff x="915482" y="1502821"/>
            <a:chExt cx="10283292" cy="3460781"/>
          </a:xfrm>
        </p:grpSpPr>
        <p:sp>
          <p:nvSpPr>
            <p:cNvPr id="66" name="Rectangle 42">
              <a:extLst>
                <a:ext uri="{FF2B5EF4-FFF2-40B4-BE49-F238E27FC236}">
                  <a16:creationId xmlns:a16="http://schemas.microsoft.com/office/drawing/2014/main" id="{9E7BFE37-F416-C750-81DC-0256E59E4FB0}"/>
                </a:ext>
              </a:extLst>
            </p:cNvPr>
            <p:cNvSpPr/>
            <p:nvPr/>
          </p:nvSpPr>
          <p:spPr>
            <a:xfrm>
              <a:off x="915482" y="1502821"/>
              <a:ext cx="5040560" cy="3460781"/>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Roboto"/>
                <a:ea typeface="+mn-ea"/>
                <a:cs typeface="+mn-cs"/>
              </a:endParaRPr>
            </a:p>
          </p:txBody>
        </p:sp>
        <p:sp>
          <p:nvSpPr>
            <p:cNvPr id="67" name="Rectangle 60">
              <a:extLst>
                <a:ext uri="{FF2B5EF4-FFF2-40B4-BE49-F238E27FC236}">
                  <a16:creationId xmlns:a16="http://schemas.microsoft.com/office/drawing/2014/main" id="{FF6C50FC-18D3-9F6E-5D0C-B56E082CD3A0}"/>
                </a:ext>
              </a:extLst>
            </p:cNvPr>
            <p:cNvSpPr/>
            <p:nvPr/>
          </p:nvSpPr>
          <p:spPr>
            <a:xfrm>
              <a:off x="6158214" y="1502871"/>
              <a:ext cx="5040560" cy="345328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Roboto"/>
                <a:ea typeface="+mn-ea"/>
                <a:cs typeface="+mn-cs"/>
              </a:endParaRPr>
            </a:p>
          </p:txBody>
        </p:sp>
      </p:grpSp>
      <p:sp>
        <p:nvSpPr>
          <p:cNvPr id="2" name="Star: 8 Points 1">
            <a:extLst>
              <a:ext uri="{FF2B5EF4-FFF2-40B4-BE49-F238E27FC236}">
                <a16:creationId xmlns:a16="http://schemas.microsoft.com/office/drawing/2014/main" id="{AD9708E7-3CC6-D99F-9912-43F5252A404A}"/>
              </a:ext>
            </a:extLst>
          </p:cNvPr>
          <p:cNvSpPr/>
          <p:nvPr/>
        </p:nvSpPr>
        <p:spPr>
          <a:xfrm>
            <a:off x="3668641" y="4244202"/>
            <a:ext cx="107917" cy="93990"/>
          </a:xfrm>
          <a:prstGeom prst="star8">
            <a:avLst/>
          </a:prstGeom>
          <a:solidFill>
            <a:schemeClr val="accent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1" i="0" u="none" strike="noStrike" kern="1200" cap="none" spc="0" normalizeH="0" baseline="0" noProof="0">
              <a:ln>
                <a:noFill/>
              </a:ln>
              <a:solidFill>
                <a:srgbClr val="002060"/>
              </a:solidFill>
              <a:effectLst/>
              <a:uLnTx/>
              <a:uFillTx/>
              <a:latin typeface="Roboto"/>
              <a:ea typeface="+mn-ea"/>
              <a:cs typeface="+mn-cs"/>
            </a:endParaRPr>
          </a:p>
        </p:txBody>
      </p:sp>
      <p:sp>
        <p:nvSpPr>
          <p:cNvPr id="9" name="Star: 8 Points 8">
            <a:extLst>
              <a:ext uri="{FF2B5EF4-FFF2-40B4-BE49-F238E27FC236}">
                <a16:creationId xmlns:a16="http://schemas.microsoft.com/office/drawing/2014/main" id="{446AFFBA-C2A0-4C4B-371B-7437FA031242}"/>
              </a:ext>
            </a:extLst>
          </p:cNvPr>
          <p:cNvSpPr/>
          <p:nvPr/>
        </p:nvSpPr>
        <p:spPr>
          <a:xfrm>
            <a:off x="10948330" y="4244202"/>
            <a:ext cx="107917" cy="93990"/>
          </a:xfrm>
          <a:prstGeom prst="star8">
            <a:avLst/>
          </a:prstGeom>
          <a:solidFill>
            <a:schemeClr val="accent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1" i="0" u="none" strike="noStrike" kern="1200" cap="none" spc="0" normalizeH="0" baseline="0" noProof="0">
              <a:ln>
                <a:noFill/>
              </a:ln>
              <a:solidFill>
                <a:srgbClr val="002060"/>
              </a:solidFill>
              <a:effectLst/>
              <a:uLnTx/>
              <a:uFillTx/>
              <a:latin typeface="Roboto"/>
              <a:ea typeface="+mn-ea"/>
              <a:cs typeface="+mn-cs"/>
            </a:endParaRPr>
          </a:p>
        </p:txBody>
      </p:sp>
      <p:grpSp>
        <p:nvGrpSpPr>
          <p:cNvPr id="6" name="Group 5">
            <a:extLst>
              <a:ext uri="{FF2B5EF4-FFF2-40B4-BE49-F238E27FC236}">
                <a16:creationId xmlns:a16="http://schemas.microsoft.com/office/drawing/2014/main" id="{B2F5E051-834A-742D-C17D-3C150C45569E}"/>
              </a:ext>
            </a:extLst>
          </p:cNvPr>
          <p:cNvGrpSpPr/>
          <p:nvPr/>
        </p:nvGrpSpPr>
        <p:grpSpPr>
          <a:xfrm>
            <a:off x="4006050" y="4793888"/>
            <a:ext cx="4179900" cy="1275078"/>
            <a:chOff x="4423745" y="4353221"/>
            <a:chExt cx="4179900" cy="1275078"/>
          </a:xfrm>
        </p:grpSpPr>
        <p:sp>
          <p:nvSpPr>
            <p:cNvPr id="25" name="Google Shape;488;p58">
              <a:extLst>
                <a:ext uri="{FF2B5EF4-FFF2-40B4-BE49-F238E27FC236}">
                  <a16:creationId xmlns:a16="http://schemas.microsoft.com/office/drawing/2014/main" id="{E7D5B121-BE3A-AA55-BDF7-AD182CE8B90C}"/>
                </a:ext>
              </a:extLst>
            </p:cNvPr>
            <p:cNvSpPr/>
            <p:nvPr/>
          </p:nvSpPr>
          <p:spPr>
            <a:xfrm>
              <a:off x="4423745" y="4437824"/>
              <a:ext cx="4179900" cy="887700"/>
            </a:xfrm>
            <a:prstGeom prst="roundRect">
              <a:avLst>
                <a:gd name="adj" fmla="val 16667"/>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 name="Google Shape;489;p58">
              <a:extLst>
                <a:ext uri="{FF2B5EF4-FFF2-40B4-BE49-F238E27FC236}">
                  <a16:creationId xmlns:a16="http://schemas.microsoft.com/office/drawing/2014/main" id="{257E5EF0-CA72-8CC3-ADFC-D9FE43F7208E}"/>
                </a:ext>
              </a:extLst>
            </p:cNvPr>
            <p:cNvSpPr/>
            <p:nvPr/>
          </p:nvSpPr>
          <p:spPr>
            <a:xfrm>
              <a:off x="4756322" y="4353221"/>
              <a:ext cx="3699226" cy="232228"/>
            </a:xfrm>
            <a:prstGeom prst="roundRect">
              <a:avLst>
                <a:gd name="adj" fmla="val 16667"/>
              </a:avLst>
            </a:prstGeom>
            <a:solidFill>
              <a:schemeClr val="accent1"/>
            </a:solidFill>
            <a:ln>
              <a:noFill/>
            </a:ln>
            <a:effectLst>
              <a:outerShdw blurRad="57150" dist="19050" dir="258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it-IT" sz="1200" b="1">
                  <a:solidFill>
                    <a:schemeClr val="lt1"/>
                  </a:solidFill>
                  <a:latin typeface="Roboto"/>
                  <a:ea typeface="Roboto"/>
                  <a:cs typeface="Roboto"/>
                  <a:sym typeface="Roboto"/>
                </a:rPr>
                <a:t>Bonifici Istantanei / Totale Bonifici e Giroconti</a:t>
              </a:r>
              <a:endParaRPr lang="it-IT" sz="1050">
                <a:solidFill>
                  <a:schemeClr val="lt1"/>
                </a:solidFill>
              </a:endParaRPr>
            </a:p>
          </p:txBody>
        </p:sp>
        <p:sp>
          <p:nvSpPr>
            <p:cNvPr id="27" name="Google Shape;490;p58">
              <a:extLst>
                <a:ext uri="{FF2B5EF4-FFF2-40B4-BE49-F238E27FC236}">
                  <a16:creationId xmlns:a16="http://schemas.microsoft.com/office/drawing/2014/main" id="{A287767C-B7CC-5258-D61F-357878192759}"/>
                </a:ext>
              </a:extLst>
            </p:cNvPr>
            <p:cNvSpPr/>
            <p:nvPr/>
          </p:nvSpPr>
          <p:spPr>
            <a:xfrm>
              <a:off x="4996871" y="4972266"/>
              <a:ext cx="948000" cy="225300"/>
            </a:xfrm>
            <a:prstGeom prst="ellipse">
              <a:avLst/>
            </a:prstGeom>
            <a:solidFill>
              <a:schemeClr val="lt1"/>
            </a:solidFill>
            <a:ln w="25400" cap="flat" cmpd="sng">
              <a:solidFill>
                <a:srgbClr val="002060"/>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it-IT" sz="1200" b="1">
                  <a:solidFill>
                    <a:srgbClr val="002060"/>
                  </a:solidFill>
                  <a:latin typeface="Roboto"/>
                  <a:ea typeface="Roboto"/>
                  <a:cs typeface="Roboto"/>
                  <a:sym typeface="Roboto"/>
                </a:rPr>
                <a:t>11,5%</a:t>
              </a:r>
              <a:endParaRPr sz="1400" b="0" i="0" u="none" strike="noStrike" cap="none">
                <a:solidFill>
                  <a:srgbClr val="000000"/>
                </a:solidFill>
                <a:latin typeface="Arial"/>
                <a:ea typeface="Arial"/>
                <a:cs typeface="Arial"/>
                <a:sym typeface="Arial"/>
              </a:endParaRPr>
            </a:p>
          </p:txBody>
        </p:sp>
        <p:sp>
          <p:nvSpPr>
            <p:cNvPr id="29" name="Google Shape;491;p58">
              <a:extLst>
                <a:ext uri="{FF2B5EF4-FFF2-40B4-BE49-F238E27FC236}">
                  <a16:creationId xmlns:a16="http://schemas.microsoft.com/office/drawing/2014/main" id="{598C9658-3853-CC63-5BCC-C9D68FA04EF9}"/>
                </a:ext>
              </a:extLst>
            </p:cNvPr>
            <p:cNvSpPr/>
            <p:nvPr/>
          </p:nvSpPr>
          <p:spPr>
            <a:xfrm>
              <a:off x="7082521" y="4971616"/>
              <a:ext cx="948000" cy="225300"/>
            </a:xfrm>
            <a:prstGeom prst="ellipse">
              <a:avLst/>
            </a:prstGeom>
            <a:solidFill>
              <a:schemeClr val="lt1"/>
            </a:solidFill>
            <a:ln w="25400" cap="flat" cmpd="sng">
              <a:solidFill>
                <a:srgbClr val="002060"/>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it-IT" sz="1200" b="1">
                  <a:solidFill>
                    <a:srgbClr val="002060"/>
                  </a:solidFill>
                  <a:latin typeface="Roboto"/>
                  <a:ea typeface="Roboto"/>
                  <a:cs typeface="Roboto"/>
                  <a:sym typeface="Roboto"/>
                </a:rPr>
                <a:t>15,6%</a:t>
              </a:r>
              <a:endParaRPr sz="1400" b="0" i="0" u="none" strike="noStrike" cap="none">
                <a:solidFill>
                  <a:srgbClr val="000000"/>
                </a:solidFill>
                <a:latin typeface="Arial"/>
                <a:ea typeface="Arial"/>
                <a:cs typeface="Arial"/>
                <a:sym typeface="Arial"/>
              </a:endParaRPr>
            </a:p>
          </p:txBody>
        </p:sp>
        <p:sp>
          <p:nvSpPr>
            <p:cNvPr id="36" name="Google Shape;492;p58">
              <a:extLst>
                <a:ext uri="{FF2B5EF4-FFF2-40B4-BE49-F238E27FC236}">
                  <a16:creationId xmlns:a16="http://schemas.microsoft.com/office/drawing/2014/main" id="{05D53F87-4B56-E5C1-2634-39943EA9C728}"/>
                </a:ext>
              </a:extLst>
            </p:cNvPr>
            <p:cNvSpPr/>
            <p:nvPr/>
          </p:nvSpPr>
          <p:spPr>
            <a:xfrm>
              <a:off x="5150170" y="4670386"/>
              <a:ext cx="641400" cy="225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1200"/>
                <a:buFont typeface="Arial"/>
                <a:buNone/>
              </a:pPr>
              <a:r>
                <a:rPr lang="it-IT" sz="1200" b="1">
                  <a:solidFill>
                    <a:srgbClr val="002060"/>
                  </a:solidFill>
                  <a:latin typeface="Roboto"/>
                  <a:ea typeface="Roboto"/>
                  <a:cs typeface="Roboto"/>
                  <a:sym typeface="Roboto"/>
                </a:rPr>
                <a:t>2023</a:t>
              </a:r>
              <a:endParaRPr sz="1200" b="1">
                <a:solidFill>
                  <a:srgbClr val="002060"/>
                </a:solidFill>
                <a:latin typeface="Roboto"/>
                <a:ea typeface="Roboto"/>
                <a:cs typeface="Roboto"/>
                <a:sym typeface="Roboto"/>
              </a:endParaRPr>
            </a:p>
          </p:txBody>
        </p:sp>
        <p:sp>
          <p:nvSpPr>
            <p:cNvPr id="48" name="Google Shape;493;p58">
              <a:extLst>
                <a:ext uri="{FF2B5EF4-FFF2-40B4-BE49-F238E27FC236}">
                  <a16:creationId xmlns:a16="http://schemas.microsoft.com/office/drawing/2014/main" id="{E410A763-6745-30A8-C521-BC257C4ACE85}"/>
                </a:ext>
              </a:extLst>
            </p:cNvPr>
            <p:cNvSpPr/>
            <p:nvPr/>
          </p:nvSpPr>
          <p:spPr>
            <a:xfrm>
              <a:off x="7235820" y="4662549"/>
              <a:ext cx="641400" cy="225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1200"/>
                <a:buFont typeface="Arial"/>
                <a:buNone/>
              </a:pPr>
              <a:r>
                <a:rPr lang="it-IT" sz="1200" b="1">
                  <a:solidFill>
                    <a:srgbClr val="002060"/>
                  </a:solidFill>
                  <a:latin typeface="Roboto"/>
                  <a:ea typeface="Roboto"/>
                  <a:cs typeface="Roboto"/>
                  <a:sym typeface="Roboto"/>
                </a:rPr>
                <a:t>2024</a:t>
              </a:r>
              <a:endParaRPr sz="1200" b="1">
                <a:solidFill>
                  <a:srgbClr val="002060"/>
                </a:solidFill>
                <a:latin typeface="Roboto"/>
                <a:ea typeface="Roboto"/>
                <a:cs typeface="Roboto"/>
                <a:sym typeface="Roboto"/>
              </a:endParaRPr>
            </a:p>
          </p:txBody>
        </p:sp>
        <p:sp>
          <p:nvSpPr>
            <p:cNvPr id="49" name="Google Shape;494;p58">
              <a:extLst>
                <a:ext uri="{FF2B5EF4-FFF2-40B4-BE49-F238E27FC236}">
                  <a16:creationId xmlns:a16="http://schemas.microsoft.com/office/drawing/2014/main" id="{CE9FD4E8-82A6-1774-342B-3375B71212BC}"/>
                </a:ext>
              </a:extLst>
            </p:cNvPr>
            <p:cNvSpPr/>
            <p:nvPr/>
          </p:nvSpPr>
          <p:spPr>
            <a:xfrm>
              <a:off x="6039695" y="4828258"/>
              <a:ext cx="948000" cy="3693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spcBef>
                  <a:spcPts val="0"/>
                </a:spcBef>
                <a:spcAft>
                  <a:spcPts val="0"/>
                </a:spcAft>
                <a:buNone/>
              </a:pPr>
              <a:endParaRPr sz="700">
                <a:solidFill>
                  <a:schemeClr val="lt1"/>
                </a:solidFill>
              </a:endParaRPr>
            </a:p>
          </p:txBody>
        </p:sp>
        <p:sp>
          <p:nvSpPr>
            <p:cNvPr id="50" name="Google Shape;495;p58">
              <a:extLst>
                <a:ext uri="{FF2B5EF4-FFF2-40B4-BE49-F238E27FC236}">
                  <a16:creationId xmlns:a16="http://schemas.microsoft.com/office/drawing/2014/main" id="{A03FA057-2890-34F6-2B14-C1C8973B620B}"/>
                </a:ext>
              </a:extLst>
            </p:cNvPr>
            <p:cNvSpPr/>
            <p:nvPr/>
          </p:nvSpPr>
          <p:spPr>
            <a:xfrm>
              <a:off x="6039695" y="4863060"/>
              <a:ext cx="871350" cy="28421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1200"/>
                <a:buFont typeface="Arial"/>
                <a:buNone/>
              </a:pPr>
              <a:r>
                <a:rPr lang="it-IT" sz="1200" b="1">
                  <a:solidFill>
                    <a:schemeClr val="lt1"/>
                  </a:solidFill>
                  <a:latin typeface="Roboto"/>
                  <a:ea typeface="Roboto"/>
                  <a:cs typeface="Roboto"/>
                  <a:sym typeface="Roboto"/>
                </a:rPr>
                <a:t>+ 4,0 p.p.</a:t>
              </a:r>
              <a:endParaRPr sz="1200" b="1">
                <a:solidFill>
                  <a:schemeClr val="lt1"/>
                </a:solidFill>
                <a:latin typeface="Roboto"/>
                <a:ea typeface="Roboto"/>
                <a:cs typeface="Roboto"/>
                <a:sym typeface="Roboto"/>
              </a:endParaRPr>
            </a:p>
          </p:txBody>
        </p:sp>
        <p:sp>
          <p:nvSpPr>
            <p:cNvPr id="52" name="Google Shape;497;p58">
              <a:extLst>
                <a:ext uri="{FF2B5EF4-FFF2-40B4-BE49-F238E27FC236}">
                  <a16:creationId xmlns:a16="http://schemas.microsoft.com/office/drawing/2014/main" id="{B1F41255-DAE8-B038-B1E0-0FD66FAD0EF6}"/>
                </a:ext>
              </a:extLst>
            </p:cNvPr>
            <p:cNvSpPr/>
            <p:nvPr/>
          </p:nvSpPr>
          <p:spPr>
            <a:xfrm>
              <a:off x="4612286" y="5381399"/>
              <a:ext cx="3525000" cy="24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it-IT" sz="900" b="1" i="1">
                  <a:solidFill>
                    <a:srgbClr val="002060"/>
                  </a:solidFill>
                  <a:latin typeface="Roboto"/>
                  <a:ea typeface="Roboto"/>
                  <a:cs typeface="Roboto"/>
                  <a:sym typeface="Roboto"/>
                </a:rPr>
                <a:t>Campione: 13</a:t>
              </a:r>
              <a:r>
                <a:rPr lang="it-IT" sz="900" b="0" i="1" u="none" strike="noStrike" cap="none">
                  <a:solidFill>
                    <a:srgbClr val="002060"/>
                  </a:solidFill>
                  <a:latin typeface="Roboto"/>
                  <a:ea typeface="Roboto"/>
                  <a:cs typeface="Roboto"/>
                  <a:sym typeface="Roboto"/>
                </a:rPr>
                <a:t> Banche/Gruppi rispondenti per il campione costante.</a:t>
              </a:r>
              <a:endParaRPr sz="1400" b="0" i="0" u="none" strike="noStrike" cap="none">
                <a:solidFill>
                  <a:srgbClr val="002060"/>
                </a:solidFill>
                <a:latin typeface="Arial"/>
                <a:ea typeface="Arial"/>
                <a:cs typeface="Arial"/>
                <a:sym typeface="Arial"/>
              </a:endParaRPr>
            </a:p>
          </p:txBody>
        </p:sp>
      </p:grpSp>
      <p:graphicFrame>
        <p:nvGraphicFramePr>
          <p:cNvPr id="30" name="Chart 29">
            <a:extLst>
              <a:ext uri="{FF2B5EF4-FFF2-40B4-BE49-F238E27FC236}">
                <a16:creationId xmlns:a16="http://schemas.microsoft.com/office/drawing/2014/main" id="{4EFE1A6C-DBBD-C860-B34D-0A5215F2B353}"/>
              </a:ext>
            </a:extLst>
          </p:cNvPr>
          <p:cNvGraphicFramePr/>
          <p:nvPr>
            <p:extLst>
              <p:ext uri="{D42A27DB-BD31-4B8C-83A1-F6EECF244321}">
                <p14:modId xmlns:p14="http://schemas.microsoft.com/office/powerpoint/2010/main" val="3739943704"/>
              </p:ext>
            </p:extLst>
          </p:nvPr>
        </p:nvGraphicFramePr>
        <p:xfrm>
          <a:off x="1183126" y="1578284"/>
          <a:ext cx="4566419" cy="2627174"/>
        </p:xfrm>
        <a:graphic>
          <a:graphicData uri="http://schemas.openxmlformats.org/drawingml/2006/chart">
            <c:chart xmlns:c="http://schemas.openxmlformats.org/drawingml/2006/chart" xmlns:r="http://schemas.openxmlformats.org/officeDocument/2006/relationships" r:id="rId4"/>
          </a:graphicData>
        </a:graphic>
      </p:graphicFrame>
      <p:grpSp>
        <p:nvGrpSpPr>
          <p:cNvPr id="33" name="Group 32">
            <a:extLst>
              <a:ext uri="{FF2B5EF4-FFF2-40B4-BE49-F238E27FC236}">
                <a16:creationId xmlns:a16="http://schemas.microsoft.com/office/drawing/2014/main" id="{3EC3D51F-9957-1A96-2FCE-2BB7DFA65120}"/>
              </a:ext>
            </a:extLst>
          </p:cNvPr>
          <p:cNvGrpSpPr/>
          <p:nvPr/>
        </p:nvGrpSpPr>
        <p:grpSpPr>
          <a:xfrm rot="1095621">
            <a:off x="2846734" y="2294206"/>
            <a:ext cx="1392500" cy="850494"/>
            <a:chOff x="2399570" y="3671372"/>
            <a:chExt cx="1392500" cy="850494"/>
          </a:xfrm>
        </p:grpSpPr>
        <p:cxnSp>
          <p:nvCxnSpPr>
            <p:cNvPr id="34" name="Straight Arrow Connector 33">
              <a:extLst>
                <a:ext uri="{FF2B5EF4-FFF2-40B4-BE49-F238E27FC236}">
                  <a16:creationId xmlns:a16="http://schemas.microsoft.com/office/drawing/2014/main" id="{E1AEC6D0-7C22-D46A-94E0-A1E5982565C3}"/>
                </a:ext>
              </a:extLst>
            </p:cNvPr>
            <p:cNvCxnSpPr>
              <a:cxnSpLocks/>
            </p:cNvCxnSpPr>
            <p:nvPr/>
          </p:nvCxnSpPr>
          <p:spPr>
            <a:xfrm rot="20504379" flipV="1">
              <a:off x="2399570" y="3671372"/>
              <a:ext cx="1392500" cy="850494"/>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0F8D805D-2CDE-9471-F4AA-DE80C9CBA7FF}"/>
                </a:ext>
              </a:extLst>
            </p:cNvPr>
            <p:cNvSpPr/>
            <p:nvPr/>
          </p:nvSpPr>
          <p:spPr>
            <a:xfrm rot="19079668">
              <a:off x="2548807" y="4021855"/>
              <a:ext cx="948020" cy="225215"/>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002060"/>
                  </a:solidFill>
                  <a:effectLst/>
                  <a:uLnTx/>
                  <a:uFillTx/>
                  <a:latin typeface="Roboto"/>
                  <a:ea typeface="+mn-ea"/>
                  <a:cs typeface="+mn-cs"/>
                </a:rPr>
                <a:t>+ 50,6 %</a:t>
              </a:r>
            </a:p>
          </p:txBody>
        </p:sp>
      </p:grpSp>
      <p:sp>
        <p:nvSpPr>
          <p:cNvPr id="37" name="Star: 8 Points 36">
            <a:extLst>
              <a:ext uri="{FF2B5EF4-FFF2-40B4-BE49-F238E27FC236}">
                <a16:creationId xmlns:a16="http://schemas.microsoft.com/office/drawing/2014/main" id="{AD491751-FD85-53AE-9BED-CCAF092CB2D2}"/>
              </a:ext>
            </a:extLst>
          </p:cNvPr>
          <p:cNvSpPr/>
          <p:nvPr/>
        </p:nvSpPr>
        <p:spPr>
          <a:xfrm>
            <a:off x="4579176" y="2035605"/>
            <a:ext cx="577473" cy="447747"/>
          </a:xfrm>
          <a:prstGeom prst="star8">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it-IT" sz="1200" b="1">
                <a:solidFill>
                  <a:schemeClr val="bg1"/>
                </a:solidFill>
                <a:latin typeface="Roboto" panose="02000000000000000000" pitchFamily="2" charset="0"/>
                <a:ea typeface="Roboto" panose="02000000000000000000" pitchFamily="2" charset="0"/>
                <a:cs typeface="Roboto" panose="02000000000000000000" pitchFamily="2" charset="0"/>
              </a:rPr>
              <a:t>57,7 M</a:t>
            </a:r>
          </a:p>
        </p:txBody>
      </p:sp>
      <p:sp>
        <p:nvSpPr>
          <p:cNvPr id="39" name="Star: 8 Points 38">
            <a:extLst>
              <a:ext uri="{FF2B5EF4-FFF2-40B4-BE49-F238E27FC236}">
                <a16:creationId xmlns:a16="http://schemas.microsoft.com/office/drawing/2014/main" id="{655EB99D-2E23-0408-E84B-5F69B1B71F42}"/>
              </a:ext>
            </a:extLst>
          </p:cNvPr>
          <p:cNvSpPr/>
          <p:nvPr/>
        </p:nvSpPr>
        <p:spPr>
          <a:xfrm>
            <a:off x="9926653" y="2653540"/>
            <a:ext cx="577473" cy="459638"/>
          </a:xfrm>
          <a:prstGeom prst="star8">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it-IT" sz="1200" b="1">
                <a:solidFill>
                  <a:schemeClr val="bg1"/>
                </a:solidFill>
                <a:latin typeface="Roboto" panose="02000000000000000000" pitchFamily="2" charset="0"/>
                <a:ea typeface="Roboto" panose="02000000000000000000" pitchFamily="2" charset="0"/>
                <a:cs typeface="Roboto" panose="02000000000000000000" pitchFamily="2" charset="0"/>
              </a:rPr>
              <a:t>10,7 M</a:t>
            </a:r>
          </a:p>
        </p:txBody>
      </p:sp>
      <p:grpSp>
        <p:nvGrpSpPr>
          <p:cNvPr id="40" name="Group 39">
            <a:extLst>
              <a:ext uri="{FF2B5EF4-FFF2-40B4-BE49-F238E27FC236}">
                <a16:creationId xmlns:a16="http://schemas.microsoft.com/office/drawing/2014/main" id="{E95AFBDF-7971-B45D-9C03-6259BE48AC27}"/>
              </a:ext>
            </a:extLst>
          </p:cNvPr>
          <p:cNvGrpSpPr/>
          <p:nvPr/>
        </p:nvGrpSpPr>
        <p:grpSpPr>
          <a:xfrm rot="20306589">
            <a:off x="7952805" y="3031595"/>
            <a:ext cx="1608506" cy="236264"/>
            <a:chOff x="7961152" y="2907982"/>
            <a:chExt cx="1589130" cy="236264"/>
          </a:xfrm>
        </p:grpSpPr>
        <p:cxnSp>
          <p:nvCxnSpPr>
            <p:cNvPr id="41" name="Straight Arrow Connector 40">
              <a:extLst>
                <a:ext uri="{FF2B5EF4-FFF2-40B4-BE49-F238E27FC236}">
                  <a16:creationId xmlns:a16="http://schemas.microsoft.com/office/drawing/2014/main" id="{9D6C077A-CC44-5E6F-73A5-605399395A94}"/>
                </a:ext>
              </a:extLst>
            </p:cNvPr>
            <p:cNvCxnSpPr>
              <a:cxnSpLocks/>
            </p:cNvCxnSpPr>
            <p:nvPr/>
          </p:nvCxnSpPr>
          <p:spPr>
            <a:xfrm>
              <a:off x="7961152" y="2921780"/>
              <a:ext cx="1589130" cy="165486"/>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4C84F6C2-3D10-7F9F-31CD-0B206EFFB376}"/>
                </a:ext>
              </a:extLst>
            </p:cNvPr>
            <p:cNvSpPr/>
            <p:nvPr/>
          </p:nvSpPr>
          <p:spPr>
            <a:xfrm rot="339200">
              <a:off x="8285547" y="2907982"/>
              <a:ext cx="940339" cy="236264"/>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002060"/>
                  </a:solidFill>
                  <a:effectLst/>
                  <a:uLnTx/>
                  <a:uFillTx/>
                  <a:latin typeface="Roboto"/>
                  <a:ea typeface="+mn-ea"/>
                  <a:cs typeface="+mn-cs"/>
                </a:rPr>
                <a:t>+</a:t>
              </a:r>
              <a:r>
                <a:rPr lang="it-IT" sz="1200" b="1">
                  <a:solidFill>
                    <a:srgbClr val="002060"/>
                  </a:solidFill>
                  <a:latin typeface="Roboto"/>
                </a:rPr>
                <a:t>26</a:t>
              </a:r>
              <a:r>
                <a:rPr kumimoji="0" lang="it-IT" sz="1200" b="1" i="0" u="none" strike="noStrike" kern="1200" cap="none" spc="0" normalizeH="0" baseline="0" noProof="0">
                  <a:ln>
                    <a:noFill/>
                  </a:ln>
                  <a:solidFill>
                    <a:srgbClr val="002060"/>
                  </a:solidFill>
                  <a:effectLst/>
                  <a:uLnTx/>
                  <a:uFillTx/>
                  <a:latin typeface="Roboto"/>
                  <a:ea typeface="+mn-ea"/>
                  <a:cs typeface="+mn-cs"/>
                </a:rPr>
                <a:t>,5</a:t>
              </a:r>
              <a:r>
                <a:rPr lang="it-IT" sz="1200" b="1">
                  <a:solidFill>
                    <a:srgbClr val="002060"/>
                  </a:solidFill>
                  <a:latin typeface="Roboto"/>
                </a:rPr>
                <a:t> </a:t>
              </a:r>
              <a:r>
                <a:rPr kumimoji="0" lang="it-IT" sz="1200" b="1" i="0" u="none" strike="noStrike" kern="1200" cap="none" spc="0" normalizeH="0" baseline="0" noProof="0">
                  <a:ln>
                    <a:noFill/>
                  </a:ln>
                  <a:solidFill>
                    <a:srgbClr val="002060"/>
                  </a:solidFill>
                  <a:effectLst/>
                  <a:uLnTx/>
                  <a:uFillTx/>
                  <a:latin typeface="Roboto"/>
                  <a:ea typeface="+mn-ea"/>
                  <a:cs typeface="+mn-cs"/>
                </a:rPr>
                <a:t>%</a:t>
              </a:r>
            </a:p>
          </p:txBody>
        </p:sp>
      </p:grpSp>
      <p:sp>
        <p:nvSpPr>
          <p:cNvPr id="4" name="Google Shape;411;g2dbb130a2d8_0_906">
            <a:extLst>
              <a:ext uri="{FF2B5EF4-FFF2-40B4-BE49-F238E27FC236}">
                <a16:creationId xmlns:a16="http://schemas.microsoft.com/office/drawing/2014/main" id="{C86E37A6-00E0-0BC6-18D4-45A9B67E73CE}"/>
              </a:ext>
            </a:extLst>
          </p:cNvPr>
          <p:cNvSpPr txBox="1"/>
          <p:nvPr/>
        </p:nvSpPr>
        <p:spPr>
          <a:xfrm>
            <a:off x="740492" y="38473"/>
            <a:ext cx="8814988" cy="9540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2060"/>
              </a:buClr>
              <a:buSzPts val="2800"/>
              <a:buFont typeface="Arial"/>
              <a:buNone/>
              <a:tabLst/>
              <a:defRPr/>
            </a:pPr>
            <a:r>
              <a:rPr lang="it-IT" sz="2800" b="1" kern="0">
                <a:solidFill>
                  <a:srgbClr val="002060"/>
                </a:solidFill>
                <a:latin typeface="Roboto"/>
                <a:ea typeface="Roboto"/>
                <a:cs typeface="Roboto"/>
                <a:sym typeface="Roboto"/>
              </a:rPr>
              <a:t>B</a:t>
            </a:r>
            <a:r>
              <a:rPr kumimoji="0" lang="it-IT" sz="2800" b="1" i="0" u="none" strike="noStrike" kern="0" cap="none" spc="0" normalizeH="0" baseline="0" noProof="0" err="1">
                <a:ln>
                  <a:noFill/>
                </a:ln>
                <a:solidFill>
                  <a:srgbClr val="002060"/>
                </a:solidFill>
                <a:effectLst/>
                <a:uLnTx/>
                <a:uFillTx/>
                <a:latin typeface="Roboto"/>
                <a:ea typeface="Roboto"/>
                <a:cs typeface="Roboto"/>
                <a:sym typeface="Roboto"/>
              </a:rPr>
              <a:t>onifici</a:t>
            </a:r>
            <a:r>
              <a:rPr kumimoji="0" lang="it-IT" sz="2800" b="1" i="0" u="none" strike="noStrike" kern="0" cap="none" spc="0" normalizeH="0" baseline="0" noProof="0">
                <a:ln>
                  <a:noFill/>
                </a:ln>
                <a:solidFill>
                  <a:srgbClr val="002060"/>
                </a:solidFill>
                <a:effectLst/>
                <a:uLnTx/>
                <a:uFillTx/>
                <a:latin typeface="Roboto"/>
                <a:ea typeface="Roboto"/>
                <a:cs typeface="Roboto"/>
                <a:sym typeface="Roboto"/>
              </a:rPr>
              <a:t> istantanei da canali digitali</a:t>
            </a:r>
          </a:p>
        </p:txBody>
      </p:sp>
      <p:sp>
        <p:nvSpPr>
          <p:cNvPr id="3" name="CasellaDiTesto 2">
            <a:extLst>
              <a:ext uri="{FF2B5EF4-FFF2-40B4-BE49-F238E27FC236}">
                <a16:creationId xmlns:a16="http://schemas.microsoft.com/office/drawing/2014/main" id="{CF96278D-3C3E-EDE6-0F8C-0822CA22CFAF}"/>
              </a:ext>
            </a:extLst>
          </p:cNvPr>
          <p:cNvSpPr txBox="1"/>
          <p:nvPr/>
        </p:nvSpPr>
        <p:spPr>
          <a:xfrm rot="16200000">
            <a:off x="-2368282" y="4253173"/>
            <a:ext cx="4987202" cy="230832"/>
          </a:xfrm>
          <a:prstGeom prst="rect">
            <a:avLst/>
          </a:prstGeom>
          <a:noFill/>
        </p:spPr>
        <p:txBody>
          <a:bodyPr wrap="square" rtlCol="0">
            <a:spAutoFit/>
          </a:bodyPr>
          <a:lstStyle/>
          <a:p>
            <a:pPr algn="l"/>
            <a:r>
              <a:rPr lang="it-IT" sz="900">
                <a:solidFill>
                  <a:srgbClr val="002060"/>
                </a:solidFill>
              </a:rPr>
              <a:t>Fonte: Osservatorio Digital Banking, «Alla ricerca del fattore wow», Luglio 2025</a:t>
            </a:r>
          </a:p>
        </p:txBody>
      </p:sp>
      <p:sp>
        <p:nvSpPr>
          <p:cNvPr id="7" name="Rettangolo con angoli arrotondati 6">
            <a:extLst>
              <a:ext uri="{FF2B5EF4-FFF2-40B4-BE49-F238E27FC236}">
                <a16:creationId xmlns:a16="http://schemas.microsoft.com/office/drawing/2014/main" id="{075A2307-545B-A777-968C-9E49768752E3}"/>
              </a:ext>
            </a:extLst>
          </p:cNvPr>
          <p:cNvSpPr/>
          <p:nvPr/>
        </p:nvSpPr>
        <p:spPr>
          <a:xfrm>
            <a:off x="964579" y="960619"/>
            <a:ext cx="5025349" cy="843849"/>
          </a:xfrm>
          <a:prstGeom prst="roundRect">
            <a:avLst>
              <a:gd name="adj" fmla="val 0"/>
            </a:avLst>
          </a:prstGeom>
          <a:solidFill>
            <a:schemeClr val="accent2">
              <a:lumMod val="20000"/>
              <a:lumOff val="80000"/>
            </a:schemeClr>
          </a:solidFill>
          <a:ln>
            <a:solidFill>
              <a:schemeClr val="accent1"/>
            </a:solidFill>
          </a:ln>
          <a:effectLst/>
        </p:spPr>
        <p:style>
          <a:lnRef idx="1">
            <a:schemeClr val="accent4"/>
          </a:lnRef>
          <a:fillRef idx="2">
            <a:schemeClr val="accent4"/>
          </a:fillRef>
          <a:effectRef idx="1">
            <a:schemeClr val="accent4"/>
          </a:effectRef>
          <a:fontRef idx="minor">
            <a:schemeClr val="dk1"/>
          </a:fontRef>
        </p:style>
        <p:txBody>
          <a:bodyPr rtlCol="0" anchor="t"/>
          <a:lstStyle/>
          <a:p>
            <a:pPr algn="ctr">
              <a:spcBef>
                <a:spcPts val="600"/>
              </a:spcBef>
              <a:defRPr/>
            </a:pPr>
            <a:r>
              <a:rPr lang="it-IT" sz="1300" b="1" dirty="0">
                <a:solidFill>
                  <a:srgbClr val="002060"/>
                </a:solidFill>
                <a:cs typeface="Calibri" panose="020F0502020204030204" pitchFamily="34" charset="0"/>
              </a:rPr>
              <a:t>Bonifici istantanei su Mobile Banking da App</a:t>
            </a:r>
            <a:endParaRPr kumimoji="0" lang="it-IT" altLang="ja-JP" sz="1300" b="1" i="0" u="none" strike="noStrike" kern="1200" cap="none" spc="0" normalizeH="0" baseline="0" noProof="0" dirty="0">
              <a:ln>
                <a:noFill/>
              </a:ln>
              <a:solidFill>
                <a:srgbClr val="002060"/>
              </a:solidFill>
              <a:effectLst/>
              <a:uLnTx/>
              <a:uFillTx/>
              <a:latin typeface="Roboto (titoli)"/>
              <a:ea typeface="Roboto" panose="02000000000000000000" pitchFamily="2" charset="0"/>
              <a:cs typeface="Roboto" panose="02000000000000000000" pitchFamily="2" charset="0"/>
            </a:endParaRPr>
          </a:p>
          <a:p>
            <a:pPr lvl="0" algn="ctr">
              <a:spcBef>
                <a:spcPts val="600"/>
              </a:spcBef>
              <a:defRPr/>
            </a:pPr>
            <a:r>
              <a:rPr lang="it-IT" sz="1300" dirty="0">
                <a:solidFill>
                  <a:srgbClr val="002060"/>
                </a:solidFill>
                <a:latin typeface="Roboto (titoli)"/>
                <a:ea typeface="Roboto" panose="02000000000000000000" pitchFamily="2" charset="0"/>
                <a:cs typeface="Roboto" panose="02000000000000000000" pitchFamily="2" charset="0"/>
              </a:rPr>
              <a:t>Milioni di bonifici </a:t>
            </a:r>
            <a:r>
              <a:rPr kumimoji="0" lang="it-IT" sz="1300" b="0" i="0" u="none" strike="noStrike" kern="1200" cap="none" spc="0" normalizeH="0" baseline="0" noProof="0" dirty="0">
                <a:ln>
                  <a:noFill/>
                </a:ln>
                <a:solidFill>
                  <a:srgbClr val="002060"/>
                </a:solidFill>
                <a:effectLst/>
                <a:uLnTx/>
                <a:uFillTx/>
                <a:latin typeface="Roboto (titoli)"/>
                <a:ea typeface="Roboto" panose="02000000000000000000" pitchFamily="2" charset="0"/>
                <a:cs typeface="Roboto" panose="02000000000000000000" pitchFamily="2" charset="0"/>
              </a:rPr>
              <a:t>(base rispondenti variabile)</a:t>
            </a:r>
          </a:p>
          <a:p>
            <a:pPr lvl="0" algn="ctr">
              <a:spcBef>
                <a:spcPts val="600"/>
              </a:spcBef>
              <a:defRPr/>
            </a:pPr>
            <a:endParaRPr kumimoji="0" lang="it-IT" sz="1300" b="0" i="0" u="none" strike="noStrike" kern="1200" cap="none" spc="0" normalizeH="0" baseline="0" noProof="0" dirty="0">
              <a:ln>
                <a:noFill/>
              </a:ln>
              <a:solidFill>
                <a:srgbClr val="002060"/>
              </a:solidFill>
              <a:effectLst/>
              <a:uLnTx/>
              <a:uFillTx/>
              <a:latin typeface="Roboto (titoli)"/>
              <a:ea typeface="Roboto" panose="02000000000000000000" pitchFamily="2" charset="0"/>
              <a:cs typeface="Roboto" panose="02000000000000000000" pitchFamily="2" charset="0"/>
            </a:endParaRPr>
          </a:p>
        </p:txBody>
      </p:sp>
      <p:sp>
        <p:nvSpPr>
          <p:cNvPr id="8" name="Rettangolo con angoli arrotondati 7">
            <a:extLst>
              <a:ext uri="{FF2B5EF4-FFF2-40B4-BE49-F238E27FC236}">
                <a16:creationId xmlns:a16="http://schemas.microsoft.com/office/drawing/2014/main" id="{744CC133-02B7-FA21-F541-74976036AEC5}"/>
              </a:ext>
            </a:extLst>
          </p:cNvPr>
          <p:cNvSpPr/>
          <p:nvPr/>
        </p:nvSpPr>
        <p:spPr>
          <a:xfrm>
            <a:off x="6209531" y="960619"/>
            <a:ext cx="5025349" cy="843849"/>
          </a:xfrm>
          <a:prstGeom prst="roundRect">
            <a:avLst>
              <a:gd name="adj" fmla="val 0"/>
            </a:avLst>
          </a:prstGeom>
          <a:solidFill>
            <a:schemeClr val="accent2">
              <a:lumMod val="20000"/>
              <a:lumOff val="80000"/>
            </a:schemeClr>
          </a:solidFill>
          <a:ln>
            <a:solidFill>
              <a:schemeClr val="accent1"/>
            </a:solidFill>
          </a:ln>
          <a:effectLst/>
        </p:spPr>
        <p:style>
          <a:lnRef idx="1">
            <a:schemeClr val="accent4"/>
          </a:lnRef>
          <a:fillRef idx="2">
            <a:schemeClr val="accent4"/>
          </a:fillRef>
          <a:effectRef idx="1">
            <a:schemeClr val="accent4"/>
          </a:effectRef>
          <a:fontRef idx="minor">
            <a:schemeClr val="dk1"/>
          </a:fontRef>
        </p:style>
        <p:txBody>
          <a:bodyPr rtlCol="0" anchor="t"/>
          <a:lstStyle/>
          <a:p>
            <a:pPr lvl="0" algn="ctr">
              <a:defRPr/>
            </a:pPr>
            <a:r>
              <a:rPr lang="it-IT" sz="1300" b="1" dirty="0">
                <a:solidFill>
                  <a:srgbClr val="002060"/>
                </a:solidFill>
                <a:cs typeface="Calibri" panose="020F0502020204030204" pitchFamily="34" charset="0"/>
              </a:rPr>
              <a:t>Bonifici istantanei su Internet Banking da Sito Web</a:t>
            </a:r>
            <a:endParaRPr lang="it-IT" sz="1300" dirty="0">
              <a:solidFill>
                <a:srgbClr val="002060"/>
              </a:solidFill>
              <a:cs typeface="Calibri" panose="020F0502020204030204" pitchFamily="34" charset="0"/>
            </a:endParaRPr>
          </a:p>
          <a:p>
            <a:pPr lvl="0" algn="ctr">
              <a:spcBef>
                <a:spcPts val="600"/>
              </a:spcBef>
              <a:defRPr/>
            </a:pPr>
            <a:r>
              <a:rPr lang="it-IT" sz="1300" dirty="0">
                <a:solidFill>
                  <a:srgbClr val="002060"/>
                </a:solidFill>
                <a:latin typeface="Roboto (titoli)"/>
                <a:ea typeface="Roboto" panose="02000000000000000000" pitchFamily="2" charset="0"/>
                <a:cs typeface="Roboto" panose="02000000000000000000" pitchFamily="2" charset="0"/>
              </a:rPr>
              <a:t>Milioni di bonifici </a:t>
            </a:r>
            <a:r>
              <a:rPr kumimoji="0" lang="it-IT" sz="1300" b="0" i="0" u="none" strike="noStrike" kern="1200" cap="none" spc="0" normalizeH="0" baseline="0" noProof="0" dirty="0">
                <a:ln>
                  <a:noFill/>
                </a:ln>
                <a:solidFill>
                  <a:srgbClr val="002060"/>
                </a:solidFill>
                <a:effectLst/>
                <a:uLnTx/>
                <a:uFillTx/>
                <a:latin typeface="Roboto (titoli)"/>
                <a:ea typeface="Roboto" panose="02000000000000000000" pitchFamily="2" charset="0"/>
                <a:cs typeface="Roboto" panose="02000000000000000000" pitchFamily="2" charset="0"/>
              </a:rPr>
              <a:t>(base rispondenti variabile)</a:t>
            </a:r>
          </a:p>
          <a:p>
            <a:pPr lvl="0" algn="ctr">
              <a:spcBef>
                <a:spcPts val="600"/>
              </a:spcBef>
              <a:defRPr/>
            </a:pPr>
            <a:endParaRPr kumimoji="0" lang="it-IT" sz="1300" b="0" i="0" u="none" strike="noStrike" kern="1200" cap="none" spc="0" normalizeH="0" baseline="0" noProof="0" dirty="0">
              <a:ln>
                <a:noFill/>
              </a:ln>
              <a:solidFill>
                <a:srgbClr val="002060"/>
              </a:solidFill>
              <a:effectLst/>
              <a:uLnTx/>
              <a:uFillTx/>
              <a:latin typeface="Roboto (titoli)"/>
              <a:ea typeface="Roboto" panose="02000000000000000000" pitchFamily="2" charset="0"/>
              <a:cs typeface="Roboto" panose="02000000000000000000" pitchFamily="2" charset="0"/>
            </a:endParaRPr>
          </a:p>
        </p:txBody>
      </p:sp>
    </p:spTree>
    <p:custDataLst>
      <p:custData r:id="rId1"/>
    </p:custDataLst>
    <p:extLst>
      <p:ext uri="{BB962C8B-B14F-4D97-AF65-F5344CB8AC3E}">
        <p14:creationId xmlns:p14="http://schemas.microsoft.com/office/powerpoint/2010/main" val="1915757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D551B-62E8-5DB5-1108-ACAF160D8234}"/>
            </a:ext>
          </a:extLst>
        </p:cNvPr>
        <p:cNvGrpSpPr/>
        <p:nvPr/>
      </p:nvGrpSpPr>
      <p:grpSpPr>
        <a:xfrm>
          <a:off x="0" y="0"/>
          <a:ext cx="0" cy="0"/>
          <a:chOff x="0" y="0"/>
          <a:chExt cx="0" cy="0"/>
        </a:xfrm>
      </p:grpSpPr>
      <p:sp>
        <p:nvSpPr>
          <p:cNvPr id="15" name="Titolo 1">
            <a:extLst>
              <a:ext uri="{FF2B5EF4-FFF2-40B4-BE49-F238E27FC236}">
                <a16:creationId xmlns:a16="http://schemas.microsoft.com/office/drawing/2014/main" id="{E04DEB36-0775-334C-7180-DAC1F155639C}"/>
              </a:ext>
            </a:extLst>
          </p:cNvPr>
          <p:cNvSpPr txBox="1">
            <a:spLocks/>
          </p:cNvSpPr>
          <p:nvPr/>
        </p:nvSpPr>
        <p:spPr>
          <a:xfrm>
            <a:off x="777239" y="235240"/>
            <a:ext cx="8595361" cy="523694"/>
          </a:xfrm>
          <a:prstGeom prst="rect">
            <a:avLst/>
          </a:prstGeom>
          <a:noFill/>
          <a:ln>
            <a:noFill/>
          </a:ln>
        </p:spPr>
        <p:txBody>
          <a:bodyPr spcFirstLastPara="1" wrap="square" lIns="91425" tIns="45700" rIns="91425" bIns="45700" anchor="ctr" anchorCtr="0">
            <a:noAutofit/>
          </a:bodyPr>
          <a:lstStyle>
            <a:defPPr>
              <a:defRPr lang="en-IT"/>
            </a:defPPr>
            <a:lvl1pPr marR="0" lvl="0" indent="0" fontAlgn="auto">
              <a:lnSpc>
                <a:spcPct val="100000"/>
              </a:lnSpc>
              <a:spcBef>
                <a:spcPts val="0"/>
              </a:spcBef>
              <a:spcAft>
                <a:spcPts val="0"/>
              </a:spcAft>
              <a:buClr>
                <a:srgbClr val="002060"/>
              </a:buClr>
              <a:buSzPts val="2800"/>
              <a:buFont typeface="Arial"/>
              <a:buNone/>
              <a:tabLst/>
              <a:defRPr kumimoji="0" sz="2800" b="1" i="0" u="none" strike="noStrike" kern="0" cap="none" spc="0" normalizeH="0" baseline="0">
                <a:ln>
                  <a:noFill/>
                </a:ln>
                <a:solidFill>
                  <a:srgbClr val="002060"/>
                </a:solidFill>
                <a:effectLst/>
                <a:uLnTx/>
                <a:uFillTx/>
                <a:latin typeface="Roboto"/>
                <a:ea typeface="Roboto"/>
                <a:cs typeface="Roboto"/>
              </a:defRPr>
            </a:lvl1pPr>
          </a:lstStyle>
          <a:p>
            <a:r>
              <a:rPr lang="it-IT"/>
              <a:t>Canale principale per le operazioni dispositive</a:t>
            </a:r>
            <a:endParaRPr lang="it-IT" sz="1400"/>
          </a:p>
        </p:txBody>
      </p:sp>
      <p:graphicFrame>
        <p:nvGraphicFramePr>
          <p:cNvPr id="36" name="Grafico 35">
            <a:extLst>
              <a:ext uri="{FF2B5EF4-FFF2-40B4-BE49-F238E27FC236}">
                <a16:creationId xmlns:a16="http://schemas.microsoft.com/office/drawing/2014/main" id="{FED2B443-A0C8-DFBE-828A-C0D295567B2D}"/>
              </a:ext>
            </a:extLst>
          </p:cNvPr>
          <p:cNvGraphicFramePr/>
          <p:nvPr/>
        </p:nvGraphicFramePr>
        <p:xfrm>
          <a:off x="405960" y="1933182"/>
          <a:ext cx="5026709" cy="3944273"/>
        </p:xfrm>
        <a:graphic>
          <a:graphicData uri="http://schemas.openxmlformats.org/drawingml/2006/chart">
            <c:chart xmlns:c="http://schemas.openxmlformats.org/drawingml/2006/chart" xmlns:r="http://schemas.openxmlformats.org/officeDocument/2006/relationships" r:id="rId5"/>
          </a:graphicData>
        </a:graphic>
      </p:graphicFrame>
      <p:sp>
        <p:nvSpPr>
          <p:cNvPr id="37" name="Content Placeholder 1">
            <a:extLst>
              <a:ext uri="{FF2B5EF4-FFF2-40B4-BE49-F238E27FC236}">
                <a16:creationId xmlns:a16="http://schemas.microsoft.com/office/drawing/2014/main" id="{FBAB26C9-B200-B353-A43F-4B4001AF333D}"/>
              </a:ext>
            </a:extLst>
          </p:cNvPr>
          <p:cNvSpPr txBox="1">
            <a:spLocks/>
          </p:cNvSpPr>
          <p:nvPr/>
        </p:nvSpPr>
        <p:spPr>
          <a:xfrm>
            <a:off x="1277161" y="1652482"/>
            <a:ext cx="4441571" cy="348807"/>
          </a:xfrm>
          <a:prstGeom prst="rect">
            <a:avLst/>
          </a:prstGeom>
        </p:spPr>
        <p:txBody>
          <a:bodyPr wrap="square" lIns="162556" tIns="81277" rIns="162556" bIns="81277">
            <a:spAutoFit/>
          </a:bodyPr>
          <a:lstStyle>
            <a:defPPr>
              <a:defRPr lang="it-IT"/>
            </a:defPPr>
            <a:lvl1pPr lvl="0" algn="ctr" defTabSz="1219170">
              <a:defRPr sz="1400" b="1" kern="0"/>
            </a:lvl1pPr>
          </a:lstStyle>
          <a:p>
            <a:pPr>
              <a:defRPr/>
            </a:pPr>
            <a:r>
              <a:rPr lang="it-IT" sz="1200">
                <a:solidFill>
                  <a:srgbClr val="002060"/>
                </a:solidFill>
                <a:latin typeface="+mj-lt"/>
              </a:rPr>
              <a:t>% Canale più utilizzato</a:t>
            </a:r>
          </a:p>
        </p:txBody>
      </p:sp>
      <p:graphicFrame>
        <p:nvGraphicFramePr>
          <p:cNvPr id="96" name="Grafico 95">
            <a:extLst>
              <a:ext uri="{FF2B5EF4-FFF2-40B4-BE49-F238E27FC236}">
                <a16:creationId xmlns:a16="http://schemas.microsoft.com/office/drawing/2014/main" id="{0FEEFB90-3687-BF7B-20F5-FA699876AE59}"/>
              </a:ext>
            </a:extLst>
          </p:cNvPr>
          <p:cNvGraphicFramePr/>
          <p:nvPr/>
        </p:nvGraphicFramePr>
        <p:xfrm>
          <a:off x="5750030" y="1896828"/>
          <a:ext cx="5973279" cy="3969139"/>
        </p:xfrm>
        <a:graphic>
          <a:graphicData uri="http://schemas.openxmlformats.org/drawingml/2006/chart">
            <c:chart xmlns:c="http://schemas.openxmlformats.org/drawingml/2006/chart" xmlns:r="http://schemas.openxmlformats.org/officeDocument/2006/relationships" r:id="rId6"/>
          </a:graphicData>
        </a:graphic>
      </p:graphicFrame>
      <p:sp>
        <p:nvSpPr>
          <p:cNvPr id="97" name="Content Placeholder 1">
            <a:extLst>
              <a:ext uri="{FF2B5EF4-FFF2-40B4-BE49-F238E27FC236}">
                <a16:creationId xmlns:a16="http://schemas.microsoft.com/office/drawing/2014/main" id="{BCAE58BF-9082-FE92-004F-1C2E823683BF}"/>
              </a:ext>
            </a:extLst>
          </p:cNvPr>
          <p:cNvSpPr txBox="1">
            <a:spLocks/>
          </p:cNvSpPr>
          <p:nvPr/>
        </p:nvSpPr>
        <p:spPr>
          <a:xfrm>
            <a:off x="8002970" y="1652482"/>
            <a:ext cx="4441571" cy="348807"/>
          </a:xfrm>
          <a:prstGeom prst="rect">
            <a:avLst/>
          </a:prstGeom>
        </p:spPr>
        <p:txBody>
          <a:bodyPr wrap="square" lIns="162556" tIns="81277" rIns="162556" bIns="81277">
            <a:spAutoFit/>
          </a:bodyPr>
          <a:lstStyle>
            <a:defPPr>
              <a:defRPr lang="it-IT"/>
            </a:defPPr>
            <a:lvl1pPr lvl="0" algn="ctr" defTabSz="1219170">
              <a:defRPr sz="1400" b="1" kern="0"/>
            </a:lvl1pPr>
          </a:lstStyle>
          <a:p>
            <a:pPr>
              <a:defRPr/>
            </a:pPr>
            <a:r>
              <a:rPr lang="it-IT" sz="1200">
                <a:solidFill>
                  <a:srgbClr val="002060"/>
                </a:solidFill>
                <a:latin typeface="+mj-lt"/>
              </a:rPr>
              <a:t>% Canale più utilizzato</a:t>
            </a:r>
          </a:p>
        </p:txBody>
      </p:sp>
      <p:sp>
        <p:nvSpPr>
          <p:cNvPr id="99" name="Freeform 102">
            <a:extLst>
              <a:ext uri="{FF2B5EF4-FFF2-40B4-BE49-F238E27FC236}">
                <a16:creationId xmlns:a16="http://schemas.microsoft.com/office/drawing/2014/main" id="{1087FFA8-09D0-6055-AA28-FD214FFA6A35}"/>
              </a:ext>
            </a:extLst>
          </p:cNvPr>
          <p:cNvSpPr>
            <a:spLocks noChangeAspect="1" noEditPoints="1"/>
          </p:cNvSpPr>
          <p:nvPr>
            <p:custDataLst>
              <p:tags r:id="rId1"/>
            </p:custDataLst>
          </p:nvPr>
        </p:nvSpPr>
        <p:spPr bwMode="auto">
          <a:xfrm>
            <a:off x="11184067" y="1705687"/>
            <a:ext cx="431426" cy="311729"/>
          </a:xfrm>
          <a:custGeom>
            <a:avLst/>
            <a:gdLst>
              <a:gd name="T0" fmla="*/ 2240 w 2240"/>
              <a:gd name="T1" fmla="*/ 1360 h 1760"/>
              <a:gd name="T2" fmla="*/ 2240 w 2240"/>
              <a:gd name="T3" fmla="*/ 1560 h 1760"/>
              <a:gd name="T4" fmla="*/ 2040 w 2240"/>
              <a:gd name="T5" fmla="*/ 1760 h 1760"/>
              <a:gd name="T6" fmla="*/ 200 w 2240"/>
              <a:gd name="T7" fmla="*/ 1760 h 1760"/>
              <a:gd name="T8" fmla="*/ 0 w 2240"/>
              <a:gd name="T9" fmla="*/ 1560 h 1760"/>
              <a:gd name="T10" fmla="*/ 0 w 2240"/>
              <a:gd name="T11" fmla="*/ 1360 h 1760"/>
              <a:gd name="T12" fmla="*/ 2240 w 2240"/>
              <a:gd name="T13" fmla="*/ 1360 h 1760"/>
              <a:gd name="T14" fmla="*/ 160 w 2240"/>
              <a:gd name="T15" fmla="*/ 1280 h 1760"/>
              <a:gd name="T16" fmla="*/ 160 w 2240"/>
              <a:gd name="T17" fmla="*/ 120 h 1760"/>
              <a:gd name="T18" fmla="*/ 280 w 2240"/>
              <a:gd name="T19" fmla="*/ 0 h 1760"/>
              <a:gd name="T20" fmla="*/ 1960 w 2240"/>
              <a:gd name="T21" fmla="*/ 0 h 1760"/>
              <a:gd name="T22" fmla="*/ 2080 w 2240"/>
              <a:gd name="T23" fmla="*/ 120 h 1760"/>
              <a:gd name="T24" fmla="*/ 2080 w 2240"/>
              <a:gd name="T25" fmla="*/ 1280 h 1760"/>
              <a:gd name="T26" fmla="*/ 2000 w 2240"/>
              <a:gd name="T27" fmla="*/ 1280 h 1760"/>
              <a:gd name="T28" fmla="*/ 2000 w 2240"/>
              <a:gd name="T29" fmla="*/ 120 h 1760"/>
              <a:gd name="T30" fmla="*/ 1960 w 2240"/>
              <a:gd name="T31" fmla="*/ 80 h 1760"/>
              <a:gd name="T32" fmla="*/ 280 w 2240"/>
              <a:gd name="T33" fmla="*/ 80 h 1760"/>
              <a:gd name="T34" fmla="*/ 240 w 2240"/>
              <a:gd name="T35" fmla="*/ 120 h 1760"/>
              <a:gd name="T36" fmla="*/ 240 w 2240"/>
              <a:gd name="T37" fmla="*/ 1280 h 1760"/>
              <a:gd name="T38" fmla="*/ 160 w 2240"/>
              <a:gd name="T39" fmla="*/ 1280 h 1760"/>
              <a:gd name="T40" fmla="*/ 960 w 2240"/>
              <a:gd name="T41" fmla="*/ 1600 h 1760"/>
              <a:gd name="T42" fmla="*/ 1280 w 2240"/>
              <a:gd name="T43" fmla="*/ 1600 h 1760"/>
              <a:gd name="T44" fmla="*/ 1320 w 2240"/>
              <a:gd name="T45" fmla="*/ 1560 h 1760"/>
              <a:gd name="T46" fmla="*/ 1280 w 2240"/>
              <a:gd name="T47" fmla="*/ 1520 h 1760"/>
              <a:gd name="T48" fmla="*/ 960 w 2240"/>
              <a:gd name="T49" fmla="*/ 1520 h 1760"/>
              <a:gd name="T50" fmla="*/ 920 w 2240"/>
              <a:gd name="T51" fmla="*/ 1560 h 1760"/>
              <a:gd name="T52" fmla="*/ 960 w 2240"/>
              <a:gd name="T53" fmla="*/ 1600 h 1760"/>
              <a:gd name="T54" fmla="*/ 320 w 2240"/>
              <a:gd name="T55" fmla="*/ 1280 h 1760"/>
              <a:gd name="T56" fmla="*/ 320 w 2240"/>
              <a:gd name="T57" fmla="*/ 160 h 1760"/>
              <a:gd name="T58" fmla="*/ 1920 w 2240"/>
              <a:gd name="T59" fmla="*/ 160 h 1760"/>
              <a:gd name="T60" fmla="*/ 1920 w 2240"/>
              <a:gd name="T61" fmla="*/ 1280 h 1760"/>
              <a:gd name="T62" fmla="*/ 320 w 2240"/>
              <a:gd name="T63" fmla="*/ 128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40" h="1760">
                <a:moveTo>
                  <a:pt x="2240" y="1360"/>
                </a:moveTo>
                <a:cubicBezTo>
                  <a:pt x="2240" y="1560"/>
                  <a:pt x="2240" y="1560"/>
                  <a:pt x="2240" y="1560"/>
                </a:cubicBezTo>
                <a:cubicBezTo>
                  <a:pt x="2240" y="1670"/>
                  <a:pt x="2150" y="1760"/>
                  <a:pt x="2040" y="1760"/>
                </a:cubicBezTo>
                <a:cubicBezTo>
                  <a:pt x="200" y="1760"/>
                  <a:pt x="200" y="1760"/>
                  <a:pt x="200" y="1760"/>
                </a:cubicBezTo>
                <a:cubicBezTo>
                  <a:pt x="90" y="1760"/>
                  <a:pt x="0" y="1670"/>
                  <a:pt x="0" y="1560"/>
                </a:cubicBezTo>
                <a:cubicBezTo>
                  <a:pt x="0" y="1360"/>
                  <a:pt x="0" y="1360"/>
                  <a:pt x="0" y="1360"/>
                </a:cubicBezTo>
                <a:cubicBezTo>
                  <a:pt x="747" y="1360"/>
                  <a:pt x="1493" y="1360"/>
                  <a:pt x="2240" y="1360"/>
                </a:cubicBezTo>
                <a:close/>
                <a:moveTo>
                  <a:pt x="160" y="1280"/>
                </a:moveTo>
                <a:cubicBezTo>
                  <a:pt x="160" y="120"/>
                  <a:pt x="160" y="120"/>
                  <a:pt x="160" y="120"/>
                </a:cubicBezTo>
                <a:cubicBezTo>
                  <a:pt x="160" y="54"/>
                  <a:pt x="214" y="0"/>
                  <a:pt x="280" y="0"/>
                </a:cubicBezTo>
                <a:cubicBezTo>
                  <a:pt x="1960" y="0"/>
                  <a:pt x="1960" y="0"/>
                  <a:pt x="1960" y="0"/>
                </a:cubicBezTo>
                <a:cubicBezTo>
                  <a:pt x="2026" y="0"/>
                  <a:pt x="2080" y="54"/>
                  <a:pt x="2080" y="120"/>
                </a:cubicBezTo>
                <a:cubicBezTo>
                  <a:pt x="2080" y="1280"/>
                  <a:pt x="2080" y="1280"/>
                  <a:pt x="2080" y="1280"/>
                </a:cubicBezTo>
                <a:cubicBezTo>
                  <a:pt x="2000" y="1280"/>
                  <a:pt x="2000" y="1280"/>
                  <a:pt x="2000" y="1280"/>
                </a:cubicBezTo>
                <a:cubicBezTo>
                  <a:pt x="2000" y="120"/>
                  <a:pt x="2000" y="120"/>
                  <a:pt x="2000" y="120"/>
                </a:cubicBezTo>
                <a:cubicBezTo>
                  <a:pt x="2000" y="98"/>
                  <a:pt x="1982" y="80"/>
                  <a:pt x="1960" y="80"/>
                </a:cubicBezTo>
                <a:cubicBezTo>
                  <a:pt x="280" y="80"/>
                  <a:pt x="280" y="80"/>
                  <a:pt x="280" y="80"/>
                </a:cubicBezTo>
                <a:cubicBezTo>
                  <a:pt x="258" y="80"/>
                  <a:pt x="240" y="98"/>
                  <a:pt x="240" y="120"/>
                </a:cubicBezTo>
                <a:cubicBezTo>
                  <a:pt x="240" y="1280"/>
                  <a:pt x="240" y="1280"/>
                  <a:pt x="240" y="1280"/>
                </a:cubicBezTo>
                <a:lnTo>
                  <a:pt x="160" y="1280"/>
                </a:lnTo>
                <a:close/>
                <a:moveTo>
                  <a:pt x="960" y="1600"/>
                </a:moveTo>
                <a:cubicBezTo>
                  <a:pt x="1280" y="1600"/>
                  <a:pt x="1280" y="1600"/>
                  <a:pt x="1280" y="1600"/>
                </a:cubicBezTo>
                <a:cubicBezTo>
                  <a:pt x="1302" y="1600"/>
                  <a:pt x="1320" y="1582"/>
                  <a:pt x="1320" y="1560"/>
                </a:cubicBezTo>
                <a:cubicBezTo>
                  <a:pt x="1320" y="1538"/>
                  <a:pt x="1302" y="1520"/>
                  <a:pt x="1280" y="1520"/>
                </a:cubicBezTo>
                <a:cubicBezTo>
                  <a:pt x="960" y="1520"/>
                  <a:pt x="960" y="1520"/>
                  <a:pt x="960" y="1520"/>
                </a:cubicBezTo>
                <a:cubicBezTo>
                  <a:pt x="938" y="1520"/>
                  <a:pt x="920" y="1538"/>
                  <a:pt x="920" y="1560"/>
                </a:cubicBezTo>
                <a:cubicBezTo>
                  <a:pt x="920" y="1582"/>
                  <a:pt x="938" y="1600"/>
                  <a:pt x="960" y="1600"/>
                </a:cubicBezTo>
                <a:close/>
                <a:moveTo>
                  <a:pt x="320" y="1280"/>
                </a:moveTo>
                <a:cubicBezTo>
                  <a:pt x="320" y="160"/>
                  <a:pt x="320" y="160"/>
                  <a:pt x="320" y="160"/>
                </a:cubicBezTo>
                <a:cubicBezTo>
                  <a:pt x="1920" y="160"/>
                  <a:pt x="1920" y="160"/>
                  <a:pt x="1920" y="160"/>
                </a:cubicBezTo>
                <a:cubicBezTo>
                  <a:pt x="1920" y="1280"/>
                  <a:pt x="1920" y="1280"/>
                  <a:pt x="1920" y="1280"/>
                </a:cubicBezTo>
                <a:lnTo>
                  <a:pt x="320" y="128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2060"/>
              </a:solidFill>
              <a:effectLst/>
              <a:uLnTx/>
              <a:uFillTx/>
              <a:latin typeface="+mj-lt"/>
            </a:endParaRPr>
          </a:p>
        </p:txBody>
      </p:sp>
      <p:sp>
        <p:nvSpPr>
          <p:cNvPr id="101" name="Freeform 34">
            <a:extLst>
              <a:ext uri="{FF2B5EF4-FFF2-40B4-BE49-F238E27FC236}">
                <a16:creationId xmlns:a16="http://schemas.microsoft.com/office/drawing/2014/main" id="{D0803666-B135-80D9-E3D6-B74B23AA655F}"/>
              </a:ext>
            </a:extLst>
          </p:cNvPr>
          <p:cNvSpPr>
            <a:spLocks/>
          </p:cNvSpPr>
          <p:nvPr/>
        </p:nvSpPr>
        <p:spPr bwMode="auto">
          <a:xfrm>
            <a:off x="11565730" y="1660269"/>
            <a:ext cx="69016" cy="63679"/>
          </a:xfrm>
          <a:custGeom>
            <a:avLst/>
            <a:gdLst>
              <a:gd name="T0" fmla="*/ 0 w 390"/>
              <a:gd name="T1" fmla="*/ 5 h 391"/>
              <a:gd name="T2" fmla="*/ 3 w 390"/>
              <a:gd name="T3" fmla="*/ 68 h 391"/>
              <a:gd name="T4" fmla="*/ 233 w 390"/>
              <a:gd name="T5" fmla="*/ 157 h 391"/>
              <a:gd name="T6" fmla="*/ 322 w 390"/>
              <a:gd name="T7" fmla="*/ 388 h 391"/>
              <a:gd name="T8" fmla="*/ 385 w 390"/>
              <a:gd name="T9" fmla="*/ 391 h 391"/>
              <a:gd name="T10" fmla="*/ 278 w 390"/>
              <a:gd name="T11" fmla="*/ 113 h 391"/>
              <a:gd name="T12" fmla="*/ 0 w 390"/>
              <a:gd name="T13" fmla="*/ 5 h 391"/>
            </a:gdLst>
            <a:ahLst/>
            <a:cxnLst>
              <a:cxn ang="0">
                <a:pos x="T0" y="T1"/>
              </a:cxn>
              <a:cxn ang="0">
                <a:pos x="T2" y="T3"/>
              </a:cxn>
              <a:cxn ang="0">
                <a:pos x="T4" y="T5"/>
              </a:cxn>
              <a:cxn ang="0">
                <a:pos x="T6" y="T7"/>
              </a:cxn>
              <a:cxn ang="0">
                <a:pos x="T8" y="T9"/>
              </a:cxn>
              <a:cxn ang="0">
                <a:pos x="T10" y="T11"/>
              </a:cxn>
              <a:cxn ang="0">
                <a:pos x="T12" y="T13"/>
              </a:cxn>
            </a:cxnLst>
            <a:rect l="0" t="0" r="r" b="b"/>
            <a:pathLst>
              <a:path w="390" h="391">
                <a:moveTo>
                  <a:pt x="0" y="5"/>
                </a:moveTo>
                <a:cubicBezTo>
                  <a:pt x="3" y="68"/>
                  <a:pt x="3" y="68"/>
                  <a:pt x="3" y="68"/>
                </a:cubicBezTo>
                <a:cubicBezTo>
                  <a:pt x="89" y="64"/>
                  <a:pt x="172" y="97"/>
                  <a:pt x="233" y="157"/>
                </a:cubicBezTo>
                <a:cubicBezTo>
                  <a:pt x="294" y="218"/>
                  <a:pt x="326" y="301"/>
                  <a:pt x="322" y="388"/>
                </a:cubicBezTo>
                <a:cubicBezTo>
                  <a:pt x="385" y="391"/>
                  <a:pt x="385" y="391"/>
                  <a:pt x="385" y="391"/>
                </a:cubicBezTo>
                <a:cubicBezTo>
                  <a:pt x="390" y="286"/>
                  <a:pt x="351" y="186"/>
                  <a:pt x="278" y="113"/>
                </a:cubicBezTo>
                <a:cubicBezTo>
                  <a:pt x="204" y="39"/>
                  <a:pt x="104" y="0"/>
                  <a:pt x="0" y="5"/>
                </a:cubicBezTo>
                <a:close/>
              </a:path>
            </a:pathLst>
          </a:custGeom>
          <a:solidFill>
            <a:srgbClr val="0730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mj-lt"/>
            </a:endParaRPr>
          </a:p>
        </p:txBody>
      </p:sp>
      <p:sp>
        <p:nvSpPr>
          <p:cNvPr id="102" name="Freeform 35">
            <a:extLst>
              <a:ext uri="{FF2B5EF4-FFF2-40B4-BE49-F238E27FC236}">
                <a16:creationId xmlns:a16="http://schemas.microsoft.com/office/drawing/2014/main" id="{4676F5CB-8716-316C-C9B9-F88DC9D9AE37}"/>
              </a:ext>
            </a:extLst>
          </p:cNvPr>
          <p:cNvSpPr>
            <a:spLocks/>
          </p:cNvSpPr>
          <p:nvPr/>
        </p:nvSpPr>
        <p:spPr bwMode="auto">
          <a:xfrm>
            <a:off x="11565879" y="1636355"/>
            <a:ext cx="95094" cy="87456"/>
          </a:xfrm>
          <a:custGeom>
            <a:avLst/>
            <a:gdLst>
              <a:gd name="T0" fmla="*/ 381 w 537"/>
              <a:gd name="T1" fmla="*/ 155 h 537"/>
              <a:gd name="T2" fmla="*/ 0 w 537"/>
              <a:gd name="T3" fmla="*/ 4 h 537"/>
              <a:gd name="T4" fmla="*/ 2 w 537"/>
              <a:gd name="T5" fmla="*/ 67 h 537"/>
              <a:gd name="T6" fmla="*/ 336 w 537"/>
              <a:gd name="T7" fmla="*/ 200 h 537"/>
              <a:gd name="T8" fmla="*/ 469 w 537"/>
              <a:gd name="T9" fmla="*/ 535 h 537"/>
              <a:gd name="T10" fmla="*/ 532 w 537"/>
              <a:gd name="T11" fmla="*/ 537 h 537"/>
              <a:gd name="T12" fmla="*/ 381 w 537"/>
              <a:gd name="T13" fmla="*/ 155 h 537"/>
            </a:gdLst>
            <a:ahLst/>
            <a:cxnLst>
              <a:cxn ang="0">
                <a:pos x="T0" y="T1"/>
              </a:cxn>
              <a:cxn ang="0">
                <a:pos x="T2" y="T3"/>
              </a:cxn>
              <a:cxn ang="0">
                <a:pos x="T4" y="T5"/>
              </a:cxn>
              <a:cxn ang="0">
                <a:pos x="T6" y="T7"/>
              </a:cxn>
              <a:cxn ang="0">
                <a:pos x="T8" y="T9"/>
              </a:cxn>
              <a:cxn ang="0">
                <a:pos x="T10" y="T11"/>
              </a:cxn>
              <a:cxn ang="0">
                <a:pos x="T12" y="T13"/>
              </a:cxn>
            </a:cxnLst>
            <a:rect l="0" t="0" r="r" b="b"/>
            <a:pathLst>
              <a:path w="537" h="537">
                <a:moveTo>
                  <a:pt x="381" y="155"/>
                </a:moveTo>
                <a:cubicBezTo>
                  <a:pt x="280" y="54"/>
                  <a:pt x="142" y="0"/>
                  <a:pt x="0" y="4"/>
                </a:cubicBezTo>
                <a:cubicBezTo>
                  <a:pt x="2" y="67"/>
                  <a:pt x="2" y="67"/>
                  <a:pt x="2" y="67"/>
                </a:cubicBezTo>
                <a:cubicBezTo>
                  <a:pt x="127" y="63"/>
                  <a:pt x="247" y="111"/>
                  <a:pt x="336" y="200"/>
                </a:cubicBezTo>
                <a:cubicBezTo>
                  <a:pt x="426" y="289"/>
                  <a:pt x="473" y="409"/>
                  <a:pt x="469" y="535"/>
                </a:cubicBezTo>
                <a:cubicBezTo>
                  <a:pt x="532" y="537"/>
                  <a:pt x="532" y="537"/>
                  <a:pt x="532" y="537"/>
                </a:cubicBezTo>
                <a:cubicBezTo>
                  <a:pt x="537" y="394"/>
                  <a:pt x="482" y="256"/>
                  <a:pt x="381" y="155"/>
                </a:cubicBezTo>
                <a:close/>
              </a:path>
            </a:pathLst>
          </a:custGeom>
          <a:solidFill>
            <a:srgbClr val="0730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mj-lt"/>
            </a:endParaRPr>
          </a:p>
        </p:txBody>
      </p:sp>
      <p:sp>
        <p:nvSpPr>
          <p:cNvPr id="103" name="Freeform 33">
            <a:extLst>
              <a:ext uri="{FF2B5EF4-FFF2-40B4-BE49-F238E27FC236}">
                <a16:creationId xmlns:a16="http://schemas.microsoft.com/office/drawing/2014/main" id="{5F2A67B8-92FB-589D-C35D-3BFD2462BE05}"/>
              </a:ext>
            </a:extLst>
          </p:cNvPr>
          <p:cNvSpPr>
            <a:spLocks/>
          </p:cNvSpPr>
          <p:nvPr/>
        </p:nvSpPr>
        <p:spPr bwMode="auto">
          <a:xfrm>
            <a:off x="11564136" y="1685696"/>
            <a:ext cx="43014" cy="39696"/>
          </a:xfrm>
          <a:custGeom>
            <a:avLst/>
            <a:gdLst>
              <a:gd name="T0" fmla="*/ 0 w 243"/>
              <a:gd name="T1" fmla="*/ 5 h 244"/>
              <a:gd name="T2" fmla="*/ 5 w 243"/>
              <a:gd name="T3" fmla="*/ 68 h 244"/>
              <a:gd name="T4" fmla="*/ 129 w 243"/>
              <a:gd name="T5" fmla="*/ 114 h 244"/>
              <a:gd name="T6" fmla="*/ 175 w 243"/>
              <a:gd name="T7" fmla="*/ 238 h 244"/>
              <a:gd name="T8" fmla="*/ 238 w 243"/>
              <a:gd name="T9" fmla="*/ 244 h 244"/>
              <a:gd name="T10" fmla="*/ 174 w 243"/>
              <a:gd name="T11" fmla="*/ 69 h 244"/>
              <a:gd name="T12" fmla="*/ 0 w 243"/>
              <a:gd name="T13" fmla="*/ 5 h 244"/>
            </a:gdLst>
            <a:ahLst/>
            <a:cxnLst>
              <a:cxn ang="0">
                <a:pos x="T0" y="T1"/>
              </a:cxn>
              <a:cxn ang="0">
                <a:pos x="T2" y="T3"/>
              </a:cxn>
              <a:cxn ang="0">
                <a:pos x="T4" y="T5"/>
              </a:cxn>
              <a:cxn ang="0">
                <a:pos x="T6" y="T7"/>
              </a:cxn>
              <a:cxn ang="0">
                <a:pos x="T8" y="T9"/>
              </a:cxn>
              <a:cxn ang="0">
                <a:pos x="T10" y="T11"/>
              </a:cxn>
              <a:cxn ang="0">
                <a:pos x="T12" y="T13"/>
              </a:cxn>
            </a:cxnLst>
            <a:rect l="0" t="0" r="r" b="b"/>
            <a:pathLst>
              <a:path w="243" h="244">
                <a:moveTo>
                  <a:pt x="0" y="5"/>
                </a:moveTo>
                <a:cubicBezTo>
                  <a:pt x="5" y="68"/>
                  <a:pt x="5" y="68"/>
                  <a:pt x="5" y="68"/>
                </a:cubicBezTo>
                <a:cubicBezTo>
                  <a:pt x="52" y="64"/>
                  <a:pt x="97" y="81"/>
                  <a:pt x="129" y="114"/>
                </a:cubicBezTo>
                <a:cubicBezTo>
                  <a:pt x="162" y="147"/>
                  <a:pt x="179" y="192"/>
                  <a:pt x="175" y="238"/>
                </a:cubicBezTo>
                <a:cubicBezTo>
                  <a:pt x="238" y="244"/>
                  <a:pt x="238" y="244"/>
                  <a:pt x="238" y="244"/>
                </a:cubicBezTo>
                <a:cubicBezTo>
                  <a:pt x="243" y="179"/>
                  <a:pt x="220" y="115"/>
                  <a:pt x="174" y="69"/>
                </a:cubicBezTo>
                <a:cubicBezTo>
                  <a:pt x="128" y="23"/>
                  <a:pt x="65" y="0"/>
                  <a:pt x="0" y="5"/>
                </a:cubicBezTo>
                <a:close/>
              </a:path>
            </a:pathLst>
          </a:custGeom>
          <a:solidFill>
            <a:srgbClr val="0730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mj-lt"/>
            </a:endParaRPr>
          </a:p>
        </p:txBody>
      </p:sp>
      <p:sp>
        <p:nvSpPr>
          <p:cNvPr id="105" name="Freeform 31">
            <a:extLst>
              <a:ext uri="{FF2B5EF4-FFF2-40B4-BE49-F238E27FC236}">
                <a16:creationId xmlns:a16="http://schemas.microsoft.com/office/drawing/2014/main" id="{39F54AE8-ACE2-E137-8B11-73C8F1C233CE}"/>
              </a:ext>
            </a:extLst>
          </p:cNvPr>
          <p:cNvSpPr>
            <a:spLocks noEditPoints="1"/>
          </p:cNvSpPr>
          <p:nvPr/>
        </p:nvSpPr>
        <p:spPr bwMode="auto">
          <a:xfrm>
            <a:off x="8921466" y="1702259"/>
            <a:ext cx="231148" cy="358467"/>
          </a:xfrm>
          <a:custGeom>
            <a:avLst/>
            <a:gdLst>
              <a:gd name="T0" fmla="*/ 925 w 1074"/>
              <a:gd name="T1" fmla="*/ 0 h 1582"/>
              <a:gd name="T2" fmla="*/ 149 w 1074"/>
              <a:gd name="T3" fmla="*/ 0 h 1582"/>
              <a:gd name="T4" fmla="*/ 0 w 1074"/>
              <a:gd name="T5" fmla="*/ 150 h 1582"/>
              <a:gd name="T6" fmla="*/ 0 w 1074"/>
              <a:gd name="T7" fmla="*/ 1433 h 1582"/>
              <a:gd name="T8" fmla="*/ 149 w 1074"/>
              <a:gd name="T9" fmla="*/ 1582 h 1582"/>
              <a:gd name="T10" fmla="*/ 925 w 1074"/>
              <a:gd name="T11" fmla="*/ 1582 h 1582"/>
              <a:gd name="T12" fmla="*/ 1074 w 1074"/>
              <a:gd name="T13" fmla="*/ 1433 h 1582"/>
              <a:gd name="T14" fmla="*/ 1074 w 1074"/>
              <a:gd name="T15" fmla="*/ 150 h 1582"/>
              <a:gd name="T16" fmla="*/ 925 w 1074"/>
              <a:gd name="T17" fmla="*/ 0 h 1582"/>
              <a:gd name="T18" fmla="*/ 447 w 1074"/>
              <a:gd name="T19" fmla="*/ 120 h 1582"/>
              <a:gd name="T20" fmla="*/ 626 w 1074"/>
              <a:gd name="T21" fmla="*/ 120 h 1582"/>
              <a:gd name="T22" fmla="*/ 656 w 1074"/>
              <a:gd name="T23" fmla="*/ 150 h 1582"/>
              <a:gd name="T24" fmla="*/ 626 w 1074"/>
              <a:gd name="T25" fmla="*/ 179 h 1582"/>
              <a:gd name="T26" fmla="*/ 447 w 1074"/>
              <a:gd name="T27" fmla="*/ 179 h 1582"/>
              <a:gd name="T28" fmla="*/ 417 w 1074"/>
              <a:gd name="T29" fmla="*/ 150 h 1582"/>
              <a:gd name="T30" fmla="*/ 447 w 1074"/>
              <a:gd name="T31" fmla="*/ 120 h 1582"/>
              <a:gd name="T32" fmla="*/ 538 w 1074"/>
              <a:gd name="T33" fmla="*/ 1492 h 1582"/>
              <a:gd name="T34" fmla="*/ 448 w 1074"/>
              <a:gd name="T35" fmla="*/ 1402 h 1582"/>
              <a:gd name="T36" fmla="*/ 538 w 1074"/>
              <a:gd name="T37" fmla="*/ 1313 h 1582"/>
              <a:gd name="T38" fmla="*/ 627 w 1074"/>
              <a:gd name="T39" fmla="*/ 1402 h 1582"/>
              <a:gd name="T40" fmla="*/ 538 w 1074"/>
              <a:gd name="T41" fmla="*/ 1492 h 1582"/>
              <a:gd name="T42" fmla="*/ 925 w 1074"/>
              <a:gd name="T43" fmla="*/ 1254 h 1582"/>
              <a:gd name="T44" fmla="*/ 149 w 1074"/>
              <a:gd name="T45" fmla="*/ 1254 h 1582"/>
              <a:gd name="T46" fmla="*/ 149 w 1074"/>
              <a:gd name="T47" fmla="*/ 269 h 1582"/>
              <a:gd name="T48" fmla="*/ 925 w 1074"/>
              <a:gd name="T49" fmla="*/ 269 h 1582"/>
              <a:gd name="T50" fmla="*/ 925 w 1074"/>
              <a:gd name="T51" fmla="*/ 1254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4" h="1582">
                <a:moveTo>
                  <a:pt x="925" y="0"/>
                </a:moveTo>
                <a:cubicBezTo>
                  <a:pt x="149" y="0"/>
                  <a:pt x="149" y="0"/>
                  <a:pt x="149" y="0"/>
                </a:cubicBezTo>
                <a:cubicBezTo>
                  <a:pt x="67" y="0"/>
                  <a:pt x="0" y="67"/>
                  <a:pt x="0" y="150"/>
                </a:cubicBezTo>
                <a:cubicBezTo>
                  <a:pt x="0" y="1433"/>
                  <a:pt x="0" y="1433"/>
                  <a:pt x="0" y="1433"/>
                </a:cubicBezTo>
                <a:cubicBezTo>
                  <a:pt x="0" y="1515"/>
                  <a:pt x="67" y="1582"/>
                  <a:pt x="149" y="1582"/>
                </a:cubicBezTo>
                <a:cubicBezTo>
                  <a:pt x="925" y="1582"/>
                  <a:pt x="925" y="1582"/>
                  <a:pt x="925" y="1582"/>
                </a:cubicBezTo>
                <a:cubicBezTo>
                  <a:pt x="1007" y="1582"/>
                  <a:pt x="1074" y="1515"/>
                  <a:pt x="1074" y="1433"/>
                </a:cubicBezTo>
                <a:cubicBezTo>
                  <a:pt x="1074" y="150"/>
                  <a:pt x="1074" y="150"/>
                  <a:pt x="1074" y="150"/>
                </a:cubicBezTo>
                <a:cubicBezTo>
                  <a:pt x="1074" y="67"/>
                  <a:pt x="1007" y="0"/>
                  <a:pt x="925" y="0"/>
                </a:cubicBezTo>
                <a:close/>
                <a:moveTo>
                  <a:pt x="447" y="120"/>
                </a:moveTo>
                <a:cubicBezTo>
                  <a:pt x="626" y="120"/>
                  <a:pt x="626" y="120"/>
                  <a:pt x="626" y="120"/>
                </a:cubicBezTo>
                <a:cubicBezTo>
                  <a:pt x="643" y="120"/>
                  <a:pt x="656" y="133"/>
                  <a:pt x="656" y="150"/>
                </a:cubicBezTo>
                <a:cubicBezTo>
                  <a:pt x="656" y="166"/>
                  <a:pt x="643" y="179"/>
                  <a:pt x="626" y="179"/>
                </a:cubicBezTo>
                <a:cubicBezTo>
                  <a:pt x="447" y="179"/>
                  <a:pt x="447" y="179"/>
                  <a:pt x="447" y="179"/>
                </a:cubicBezTo>
                <a:cubicBezTo>
                  <a:pt x="431" y="179"/>
                  <a:pt x="417" y="166"/>
                  <a:pt x="417" y="150"/>
                </a:cubicBezTo>
                <a:cubicBezTo>
                  <a:pt x="417" y="133"/>
                  <a:pt x="431" y="120"/>
                  <a:pt x="447" y="120"/>
                </a:cubicBezTo>
                <a:close/>
                <a:moveTo>
                  <a:pt x="538" y="1492"/>
                </a:moveTo>
                <a:cubicBezTo>
                  <a:pt x="488" y="1492"/>
                  <a:pt x="448" y="1452"/>
                  <a:pt x="448" y="1402"/>
                </a:cubicBezTo>
                <a:cubicBezTo>
                  <a:pt x="448" y="1353"/>
                  <a:pt x="488" y="1313"/>
                  <a:pt x="538" y="1313"/>
                </a:cubicBezTo>
                <a:cubicBezTo>
                  <a:pt x="587" y="1313"/>
                  <a:pt x="627" y="1353"/>
                  <a:pt x="627" y="1402"/>
                </a:cubicBezTo>
                <a:cubicBezTo>
                  <a:pt x="627" y="1452"/>
                  <a:pt x="587" y="1492"/>
                  <a:pt x="538" y="1492"/>
                </a:cubicBezTo>
                <a:close/>
                <a:moveTo>
                  <a:pt x="925" y="1254"/>
                </a:moveTo>
                <a:cubicBezTo>
                  <a:pt x="149" y="1254"/>
                  <a:pt x="149" y="1254"/>
                  <a:pt x="149" y="1254"/>
                </a:cubicBezTo>
                <a:cubicBezTo>
                  <a:pt x="149" y="269"/>
                  <a:pt x="149" y="269"/>
                  <a:pt x="149" y="269"/>
                </a:cubicBezTo>
                <a:cubicBezTo>
                  <a:pt x="925" y="269"/>
                  <a:pt x="925" y="269"/>
                  <a:pt x="925" y="269"/>
                </a:cubicBezTo>
                <a:cubicBezTo>
                  <a:pt x="925" y="1254"/>
                  <a:pt x="925" y="1254"/>
                  <a:pt x="925" y="125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2060"/>
              </a:solidFill>
              <a:latin typeface="+mj-lt"/>
            </a:endParaRPr>
          </a:p>
        </p:txBody>
      </p:sp>
      <p:sp>
        <p:nvSpPr>
          <p:cNvPr id="107" name="Freeform 33">
            <a:extLst>
              <a:ext uri="{FF2B5EF4-FFF2-40B4-BE49-F238E27FC236}">
                <a16:creationId xmlns:a16="http://schemas.microsoft.com/office/drawing/2014/main" id="{981F96B4-A629-5C9A-E630-BE6297B70CCC}"/>
              </a:ext>
            </a:extLst>
          </p:cNvPr>
          <p:cNvSpPr>
            <a:spLocks/>
          </p:cNvSpPr>
          <p:nvPr/>
        </p:nvSpPr>
        <p:spPr bwMode="auto">
          <a:xfrm>
            <a:off x="9136488" y="1658038"/>
            <a:ext cx="52298" cy="55252"/>
          </a:xfrm>
          <a:custGeom>
            <a:avLst/>
            <a:gdLst>
              <a:gd name="T0" fmla="*/ 0 w 243"/>
              <a:gd name="T1" fmla="*/ 5 h 244"/>
              <a:gd name="T2" fmla="*/ 5 w 243"/>
              <a:gd name="T3" fmla="*/ 68 h 244"/>
              <a:gd name="T4" fmla="*/ 129 w 243"/>
              <a:gd name="T5" fmla="*/ 114 h 244"/>
              <a:gd name="T6" fmla="*/ 175 w 243"/>
              <a:gd name="T7" fmla="*/ 238 h 244"/>
              <a:gd name="T8" fmla="*/ 238 w 243"/>
              <a:gd name="T9" fmla="*/ 244 h 244"/>
              <a:gd name="T10" fmla="*/ 174 w 243"/>
              <a:gd name="T11" fmla="*/ 69 h 244"/>
              <a:gd name="T12" fmla="*/ 0 w 243"/>
              <a:gd name="T13" fmla="*/ 5 h 244"/>
            </a:gdLst>
            <a:ahLst/>
            <a:cxnLst>
              <a:cxn ang="0">
                <a:pos x="T0" y="T1"/>
              </a:cxn>
              <a:cxn ang="0">
                <a:pos x="T2" y="T3"/>
              </a:cxn>
              <a:cxn ang="0">
                <a:pos x="T4" y="T5"/>
              </a:cxn>
              <a:cxn ang="0">
                <a:pos x="T6" y="T7"/>
              </a:cxn>
              <a:cxn ang="0">
                <a:pos x="T8" y="T9"/>
              </a:cxn>
              <a:cxn ang="0">
                <a:pos x="T10" y="T11"/>
              </a:cxn>
              <a:cxn ang="0">
                <a:pos x="T12" y="T13"/>
              </a:cxn>
            </a:cxnLst>
            <a:rect l="0" t="0" r="r" b="b"/>
            <a:pathLst>
              <a:path w="243" h="244">
                <a:moveTo>
                  <a:pt x="0" y="5"/>
                </a:moveTo>
                <a:cubicBezTo>
                  <a:pt x="5" y="68"/>
                  <a:pt x="5" y="68"/>
                  <a:pt x="5" y="68"/>
                </a:cubicBezTo>
                <a:cubicBezTo>
                  <a:pt x="52" y="64"/>
                  <a:pt x="97" y="81"/>
                  <a:pt x="129" y="114"/>
                </a:cubicBezTo>
                <a:cubicBezTo>
                  <a:pt x="162" y="147"/>
                  <a:pt x="179" y="192"/>
                  <a:pt x="175" y="238"/>
                </a:cubicBezTo>
                <a:cubicBezTo>
                  <a:pt x="238" y="244"/>
                  <a:pt x="238" y="244"/>
                  <a:pt x="238" y="244"/>
                </a:cubicBezTo>
                <a:cubicBezTo>
                  <a:pt x="243" y="179"/>
                  <a:pt x="220" y="115"/>
                  <a:pt x="174" y="69"/>
                </a:cubicBezTo>
                <a:cubicBezTo>
                  <a:pt x="128" y="23"/>
                  <a:pt x="65" y="0"/>
                  <a:pt x="0" y="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2060"/>
              </a:solidFill>
              <a:latin typeface="+mj-lt"/>
            </a:endParaRPr>
          </a:p>
        </p:txBody>
      </p:sp>
      <p:sp>
        <p:nvSpPr>
          <p:cNvPr id="108" name="Freeform 34">
            <a:extLst>
              <a:ext uri="{FF2B5EF4-FFF2-40B4-BE49-F238E27FC236}">
                <a16:creationId xmlns:a16="http://schemas.microsoft.com/office/drawing/2014/main" id="{EE4AB6B3-5AA6-AAE7-4D9E-EC28F1099DC1}"/>
              </a:ext>
            </a:extLst>
          </p:cNvPr>
          <p:cNvSpPr>
            <a:spLocks/>
          </p:cNvSpPr>
          <p:nvPr/>
        </p:nvSpPr>
        <p:spPr bwMode="auto">
          <a:xfrm>
            <a:off x="9136670" y="1626138"/>
            <a:ext cx="83913" cy="88634"/>
          </a:xfrm>
          <a:custGeom>
            <a:avLst/>
            <a:gdLst>
              <a:gd name="T0" fmla="*/ 0 w 390"/>
              <a:gd name="T1" fmla="*/ 5 h 391"/>
              <a:gd name="T2" fmla="*/ 3 w 390"/>
              <a:gd name="T3" fmla="*/ 68 h 391"/>
              <a:gd name="T4" fmla="*/ 233 w 390"/>
              <a:gd name="T5" fmla="*/ 157 h 391"/>
              <a:gd name="T6" fmla="*/ 322 w 390"/>
              <a:gd name="T7" fmla="*/ 388 h 391"/>
              <a:gd name="T8" fmla="*/ 385 w 390"/>
              <a:gd name="T9" fmla="*/ 391 h 391"/>
              <a:gd name="T10" fmla="*/ 278 w 390"/>
              <a:gd name="T11" fmla="*/ 113 h 391"/>
              <a:gd name="T12" fmla="*/ 0 w 390"/>
              <a:gd name="T13" fmla="*/ 5 h 391"/>
            </a:gdLst>
            <a:ahLst/>
            <a:cxnLst>
              <a:cxn ang="0">
                <a:pos x="T0" y="T1"/>
              </a:cxn>
              <a:cxn ang="0">
                <a:pos x="T2" y="T3"/>
              </a:cxn>
              <a:cxn ang="0">
                <a:pos x="T4" y="T5"/>
              </a:cxn>
              <a:cxn ang="0">
                <a:pos x="T6" y="T7"/>
              </a:cxn>
              <a:cxn ang="0">
                <a:pos x="T8" y="T9"/>
              </a:cxn>
              <a:cxn ang="0">
                <a:pos x="T10" y="T11"/>
              </a:cxn>
              <a:cxn ang="0">
                <a:pos x="T12" y="T13"/>
              </a:cxn>
            </a:cxnLst>
            <a:rect l="0" t="0" r="r" b="b"/>
            <a:pathLst>
              <a:path w="390" h="391">
                <a:moveTo>
                  <a:pt x="0" y="5"/>
                </a:moveTo>
                <a:cubicBezTo>
                  <a:pt x="3" y="68"/>
                  <a:pt x="3" y="68"/>
                  <a:pt x="3" y="68"/>
                </a:cubicBezTo>
                <a:cubicBezTo>
                  <a:pt x="89" y="64"/>
                  <a:pt x="172" y="97"/>
                  <a:pt x="233" y="157"/>
                </a:cubicBezTo>
                <a:cubicBezTo>
                  <a:pt x="294" y="218"/>
                  <a:pt x="326" y="301"/>
                  <a:pt x="322" y="388"/>
                </a:cubicBezTo>
                <a:cubicBezTo>
                  <a:pt x="385" y="391"/>
                  <a:pt x="385" y="391"/>
                  <a:pt x="385" y="391"/>
                </a:cubicBezTo>
                <a:cubicBezTo>
                  <a:pt x="390" y="286"/>
                  <a:pt x="351" y="186"/>
                  <a:pt x="278" y="113"/>
                </a:cubicBezTo>
                <a:cubicBezTo>
                  <a:pt x="204" y="39"/>
                  <a:pt x="104" y="0"/>
                  <a:pt x="0" y="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2060"/>
              </a:solidFill>
              <a:latin typeface="+mj-lt"/>
            </a:endParaRPr>
          </a:p>
        </p:txBody>
      </p:sp>
      <p:sp>
        <p:nvSpPr>
          <p:cNvPr id="109" name="Freeform 35">
            <a:extLst>
              <a:ext uri="{FF2B5EF4-FFF2-40B4-BE49-F238E27FC236}">
                <a16:creationId xmlns:a16="http://schemas.microsoft.com/office/drawing/2014/main" id="{0E06CAD0-51BB-B11E-1C38-F97C2D60580D}"/>
              </a:ext>
            </a:extLst>
          </p:cNvPr>
          <p:cNvSpPr>
            <a:spLocks/>
          </p:cNvSpPr>
          <p:nvPr/>
        </p:nvSpPr>
        <p:spPr bwMode="auto">
          <a:xfrm>
            <a:off x="9131377" y="1593044"/>
            <a:ext cx="115620" cy="121728"/>
          </a:xfrm>
          <a:custGeom>
            <a:avLst/>
            <a:gdLst>
              <a:gd name="T0" fmla="*/ 381 w 537"/>
              <a:gd name="T1" fmla="*/ 155 h 537"/>
              <a:gd name="T2" fmla="*/ 0 w 537"/>
              <a:gd name="T3" fmla="*/ 4 h 537"/>
              <a:gd name="T4" fmla="*/ 2 w 537"/>
              <a:gd name="T5" fmla="*/ 67 h 537"/>
              <a:gd name="T6" fmla="*/ 336 w 537"/>
              <a:gd name="T7" fmla="*/ 200 h 537"/>
              <a:gd name="T8" fmla="*/ 469 w 537"/>
              <a:gd name="T9" fmla="*/ 535 h 537"/>
              <a:gd name="T10" fmla="*/ 532 w 537"/>
              <a:gd name="T11" fmla="*/ 537 h 537"/>
              <a:gd name="T12" fmla="*/ 381 w 537"/>
              <a:gd name="T13" fmla="*/ 155 h 537"/>
            </a:gdLst>
            <a:ahLst/>
            <a:cxnLst>
              <a:cxn ang="0">
                <a:pos x="T0" y="T1"/>
              </a:cxn>
              <a:cxn ang="0">
                <a:pos x="T2" y="T3"/>
              </a:cxn>
              <a:cxn ang="0">
                <a:pos x="T4" y="T5"/>
              </a:cxn>
              <a:cxn ang="0">
                <a:pos x="T6" y="T7"/>
              </a:cxn>
              <a:cxn ang="0">
                <a:pos x="T8" y="T9"/>
              </a:cxn>
              <a:cxn ang="0">
                <a:pos x="T10" y="T11"/>
              </a:cxn>
              <a:cxn ang="0">
                <a:pos x="T12" y="T13"/>
              </a:cxn>
            </a:cxnLst>
            <a:rect l="0" t="0" r="r" b="b"/>
            <a:pathLst>
              <a:path w="537" h="537">
                <a:moveTo>
                  <a:pt x="381" y="155"/>
                </a:moveTo>
                <a:cubicBezTo>
                  <a:pt x="280" y="54"/>
                  <a:pt x="142" y="0"/>
                  <a:pt x="0" y="4"/>
                </a:cubicBezTo>
                <a:cubicBezTo>
                  <a:pt x="2" y="67"/>
                  <a:pt x="2" y="67"/>
                  <a:pt x="2" y="67"/>
                </a:cubicBezTo>
                <a:cubicBezTo>
                  <a:pt x="127" y="63"/>
                  <a:pt x="247" y="111"/>
                  <a:pt x="336" y="200"/>
                </a:cubicBezTo>
                <a:cubicBezTo>
                  <a:pt x="426" y="289"/>
                  <a:pt x="473" y="409"/>
                  <a:pt x="469" y="535"/>
                </a:cubicBezTo>
                <a:cubicBezTo>
                  <a:pt x="532" y="537"/>
                  <a:pt x="532" y="537"/>
                  <a:pt x="532" y="537"/>
                </a:cubicBezTo>
                <a:cubicBezTo>
                  <a:pt x="537" y="394"/>
                  <a:pt x="482" y="256"/>
                  <a:pt x="381" y="15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2060"/>
              </a:solidFill>
              <a:latin typeface="+mj-lt"/>
            </a:endParaRPr>
          </a:p>
        </p:txBody>
      </p:sp>
      <p:grpSp>
        <p:nvGrpSpPr>
          <p:cNvPr id="8" name="Gruppo 7">
            <a:extLst>
              <a:ext uri="{FF2B5EF4-FFF2-40B4-BE49-F238E27FC236}">
                <a16:creationId xmlns:a16="http://schemas.microsoft.com/office/drawing/2014/main" id="{B8B0491B-EC4E-429F-8802-872B6D445701}"/>
              </a:ext>
            </a:extLst>
          </p:cNvPr>
          <p:cNvGrpSpPr/>
          <p:nvPr/>
        </p:nvGrpSpPr>
        <p:grpSpPr>
          <a:xfrm>
            <a:off x="3713252" y="5729893"/>
            <a:ext cx="4765495" cy="277056"/>
            <a:chOff x="1062014" y="6041561"/>
            <a:chExt cx="4765495" cy="304762"/>
          </a:xfrm>
        </p:grpSpPr>
        <p:sp>
          <p:nvSpPr>
            <p:cNvPr id="9" name="Rettangolo 8">
              <a:extLst>
                <a:ext uri="{FF2B5EF4-FFF2-40B4-BE49-F238E27FC236}">
                  <a16:creationId xmlns:a16="http://schemas.microsoft.com/office/drawing/2014/main" id="{71AF43E2-F37E-8E99-AE9C-E374EB154E20}"/>
                </a:ext>
              </a:extLst>
            </p:cNvPr>
            <p:cNvSpPr>
              <a:spLocks/>
            </p:cNvSpPr>
            <p:nvPr/>
          </p:nvSpPr>
          <p:spPr>
            <a:xfrm>
              <a:off x="1166377" y="6138419"/>
              <a:ext cx="108000" cy="118800"/>
            </a:xfrm>
            <a:prstGeom prst="rect">
              <a:avLst/>
            </a:prstGeom>
            <a:solidFill>
              <a:srgbClr val="002C6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04535827-BC97-72B3-2BC3-E55B5E22F057}"/>
                </a:ext>
              </a:extLst>
            </p:cNvPr>
            <p:cNvSpPr>
              <a:spLocks/>
            </p:cNvSpPr>
            <p:nvPr/>
          </p:nvSpPr>
          <p:spPr>
            <a:xfrm>
              <a:off x="3912177" y="6138419"/>
              <a:ext cx="108000" cy="118800"/>
            </a:xfrm>
            <a:prstGeom prst="rect">
              <a:avLst/>
            </a:prstGeom>
            <a:solidFill>
              <a:srgbClr val="FF59A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p>
          </p:txBody>
        </p:sp>
        <p:grpSp>
          <p:nvGrpSpPr>
            <p:cNvPr id="20" name="Gruppo 19">
              <a:extLst>
                <a:ext uri="{FF2B5EF4-FFF2-40B4-BE49-F238E27FC236}">
                  <a16:creationId xmlns:a16="http://schemas.microsoft.com/office/drawing/2014/main" id="{EDCAB193-B553-ADCE-4EAD-8A680D88AB8A}"/>
                </a:ext>
              </a:extLst>
            </p:cNvPr>
            <p:cNvGrpSpPr/>
            <p:nvPr/>
          </p:nvGrpSpPr>
          <p:grpSpPr>
            <a:xfrm>
              <a:off x="1062014" y="6041561"/>
              <a:ext cx="4765495" cy="304762"/>
              <a:chOff x="1062014" y="6041561"/>
              <a:chExt cx="4765495" cy="304762"/>
            </a:xfrm>
          </p:grpSpPr>
          <p:sp>
            <p:nvSpPr>
              <p:cNvPr id="21" name="CasellaDiTesto 20">
                <a:extLst>
                  <a:ext uri="{FF2B5EF4-FFF2-40B4-BE49-F238E27FC236}">
                    <a16:creationId xmlns:a16="http://schemas.microsoft.com/office/drawing/2014/main" id="{BF5E1556-566C-4A20-D08A-1D87CC3C6B2B}"/>
                  </a:ext>
                </a:extLst>
              </p:cNvPr>
              <p:cNvSpPr txBox="1"/>
              <p:nvPr/>
            </p:nvSpPr>
            <p:spPr>
              <a:xfrm>
                <a:off x="1306838" y="6067015"/>
                <a:ext cx="2613600" cy="261610"/>
              </a:xfrm>
              <a:prstGeom prst="rect">
                <a:avLst/>
              </a:prstGeom>
              <a:noFill/>
            </p:spPr>
            <p:txBody>
              <a:bodyPr wrap="square" rtlCol="0">
                <a:spAutoFit/>
              </a:bodyPr>
              <a:lstStyle/>
              <a:p>
                <a:pPr algn="l"/>
                <a:r>
                  <a:rPr lang="it-IT" sz="1050">
                    <a:solidFill>
                      <a:schemeClr val="tx2"/>
                    </a:solidFill>
                  </a:rPr>
                  <a:t>Mobile Banking da Smartphone</a:t>
                </a:r>
              </a:p>
            </p:txBody>
          </p:sp>
          <p:sp>
            <p:nvSpPr>
              <p:cNvPr id="22" name="CasellaDiTesto 21">
                <a:extLst>
                  <a:ext uri="{FF2B5EF4-FFF2-40B4-BE49-F238E27FC236}">
                    <a16:creationId xmlns:a16="http://schemas.microsoft.com/office/drawing/2014/main" id="{FF05565F-FB32-2202-D356-626A40185EA5}"/>
                  </a:ext>
                </a:extLst>
              </p:cNvPr>
              <p:cNvSpPr txBox="1"/>
              <p:nvPr/>
            </p:nvSpPr>
            <p:spPr>
              <a:xfrm>
                <a:off x="4047603" y="6067015"/>
                <a:ext cx="1647076" cy="279308"/>
              </a:xfrm>
              <a:prstGeom prst="rect">
                <a:avLst/>
              </a:prstGeom>
              <a:noFill/>
            </p:spPr>
            <p:txBody>
              <a:bodyPr wrap="square" rtlCol="0">
                <a:spAutoFit/>
              </a:bodyPr>
              <a:lstStyle/>
              <a:p>
                <a:r>
                  <a:rPr lang="it-IT" sz="1050">
                    <a:solidFill>
                      <a:schemeClr val="tx2"/>
                    </a:solidFill>
                  </a:rPr>
                  <a:t>Internet Banking da PC</a:t>
                </a:r>
              </a:p>
            </p:txBody>
          </p:sp>
          <p:sp>
            <p:nvSpPr>
              <p:cNvPr id="25" name="Rettangolo 24">
                <a:extLst>
                  <a:ext uri="{FF2B5EF4-FFF2-40B4-BE49-F238E27FC236}">
                    <a16:creationId xmlns:a16="http://schemas.microsoft.com/office/drawing/2014/main" id="{6BBB330C-42E7-46B7-9B19-C36AB263729C}"/>
                  </a:ext>
                </a:extLst>
              </p:cNvPr>
              <p:cNvSpPr/>
              <p:nvPr/>
            </p:nvSpPr>
            <p:spPr>
              <a:xfrm>
                <a:off x="1062014" y="6041561"/>
                <a:ext cx="4765495" cy="279504"/>
              </a:xfrm>
              <a:prstGeom prst="rect">
                <a:avLst/>
              </a:prstGeom>
              <a:noFill/>
              <a:ln w="12700" cap="flat" cmpd="sng">
                <a:solidFill>
                  <a:srgbClr val="002D6C"/>
                </a:solidFill>
                <a:prstDash val="solid"/>
                <a:round/>
                <a:headEnd type="none" w="sm" len="sm"/>
                <a:tailEnd type="none" w="sm" len="sm"/>
              </a:ln>
            </p:spPr>
            <p:txBody>
              <a:bodyPr rtlCol="0" anchor="ctr"/>
              <a:lstStyle/>
              <a:p>
                <a:pPr algn="ctr"/>
                <a:endParaRPr lang="it-IT"/>
              </a:p>
            </p:txBody>
          </p:sp>
        </p:grpSp>
      </p:grpSp>
      <p:sp>
        <p:nvSpPr>
          <p:cNvPr id="26" name="Rettangolo con angoli arrotondati 25">
            <a:extLst>
              <a:ext uri="{FF2B5EF4-FFF2-40B4-BE49-F238E27FC236}">
                <a16:creationId xmlns:a16="http://schemas.microsoft.com/office/drawing/2014/main" id="{BF6B2271-E596-9C5D-65FD-D1124FF47D24}"/>
              </a:ext>
            </a:extLst>
          </p:cNvPr>
          <p:cNvSpPr/>
          <p:nvPr/>
        </p:nvSpPr>
        <p:spPr>
          <a:xfrm>
            <a:off x="363231" y="888725"/>
            <a:ext cx="11324945" cy="567078"/>
          </a:xfrm>
          <a:prstGeom prst="roundRect">
            <a:avLst>
              <a:gd name="adj" fmla="val 0"/>
            </a:avLst>
          </a:prstGeom>
          <a:solidFill>
            <a:schemeClr val="accent2">
              <a:lumMod val="20000"/>
              <a:lumOff val="80000"/>
            </a:schemeClr>
          </a:solidFill>
          <a:ln>
            <a:solidFill>
              <a:schemeClr val="accent1"/>
            </a:solidFill>
          </a:ln>
          <a:effectLst/>
        </p:spPr>
        <p:style>
          <a:lnRef idx="1">
            <a:schemeClr val="accent4"/>
          </a:lnRef>
          <a:fillRef idx="2">
            <a:schemeClr val="accent4"/>
          </a:fillRef>
          <a:effectRef idx="1">
            <a:schemeClr val="accent4"/>
          </a:effectRef>
          <a:fontRef idx="minor">
            <a:schemeClr val="dk1"/>
          </a:fontRef>
        </p:style>
        <p:txBody>
          <a:bodyPr rtlCol="0" anchor="t"/>
          <a:lstStyle/>
          <a:p>
            <a:pPr algn="ctr">
              <a:spcBef>
                <a:spcPts val="600"/>
              </a:spcBef>
              <a:defRPr/>
            </a:pPr>
            <a:r>
              <a:rPr lang="it-IT" sz="1300" b="1" kern="0" dirty="0">
                <a:solidFill>
                  <a:srgbClr val="002060"/>
                </a:solidFill>
                <a:ea typeface="Roboto"/>
                <a:cs typeface="Roboto"/>
                <a:sym typeface="Roboto"/>
              </a:rPr>
              <a:t>Qual è il canale principale, cioè quello che utilizzi più spesso per fare questa operazione</a:t>
            </a:r>
            <a:r>
              <a:rPr lang="it-IT" sz="1300" b="1" dirty="0">
                <a:solidFill>
                  <a:srgbClr val="002060"/>
                </a:solidFill>
                <a:latin typeface="Roboto (titoli)"/>
                <a:ea typeface="Roboto" panose="02000000000000000000" pitchFamily="2" charset="0"/>
                <a:cs typeface="Roboto" panose="02000000000000000000" pitchFamily="2" charset="0"/>
                <a:sym typeface="Roboto"/>
              </a:rPr>
              <a:t>?</a:t>
            </a:r>
            <a:endParaRPr kumimoji="0" lang="it-IT" altLang="ja-JP" sz="1300" b="1" i="0" u="none" strike="noStrike" kern="1200" cap="none" spc="0" normalizeH="0" baseline="0" noProof="0" dirty="0">
              <a:ln>
                <a:noFill/>
              </a:ln>
              <a:solidFill>
                <a:srgbClr val="002060"/>
              </a:solidFill>
              <a:effectLst/>
              <a:uLnTx/>
              <a:uFillTx/>
              <a:latin typeface="Roboto (titoli)"/>
              <a:ea typeface="Roboto" panose="02000000000000000000" pitchFamily="2" charset="0"/>
              <a:cs typeface="Roboto" panose="02000000000000000000" pitchFamily="2" charset="0"/>
            </a:endParaRPr>
          </a:p>
          <a:p>
            <a:pPr lvl="0" algn="ctr">
              <a:spcBef>
                <a:spcPts val="600"/>
              </a:spcBef>
              <a:defRPr/>
            </a:pPr>
            <a:r>
              <a:rPr lang="it-IT" sz="1300" dirty="0">
                <a:solidFill>
                  <a:srgbClr val="002060"/>
                </a:solidFill>
                <a:latin typeface="Roboto (titoli)"/>
                <a:ea typeface="Roboto" panose="02000000000000000000" pitchFamily="2" charset="0"/>
                <a:cs typeface="Roboto" panose="02000000000000000000" pitchFamily="2" charset="0"/>
              </a:rPr>
              <a:t>Percentuale rispondenti (Base: user del singolo servizio, tra 630 giovani tra 18 e 30 anni)</a:t>
            </a:r>
          </a:p>
        </p:txBody>
      </p:sp>
      <p:sp>
        <p:nvSpPr>
          <p:cNvPr id="28" name="Freeform 102">
            <a:extLst>
              <a:ext uri="{FF2B5EF4-FFF2-40B4-BE49-F238E27FC236}">
                <a16:creationId xmlns:a16="http://schemas.microsoft.com/office/drawing/2014/main" id="{2F83C1EB-656E-9BA6-A5ED-9C12029CAF6A}"/>
              </a:ext>
            </a:extLst>
          </p:cNvPr>
          <p:cNvSpPr>
            <a:spLocks noChangeAspect="1" noEditPoints="1"/>
          </p:cNvSpPr>
          <p:nvPr>
            <p:custDataLst>
              <p:tags r:id="rId2"/>
            </p:custDataLst>
          </p:nvPr>
        </p:nvSpPr>
        <p:spPr bwMode="auto">
          <a:xfrm>
            <a:off x="4515423" y="1705687"/>
            <a:ext cx="431426" cy="311729"/>
          </a:xfrm>
          <a:custGeom>
            <a:avLst/>
            <a:gdLst>
              <a:gd name="T0" fmla="*/ 2240 w 2240"/>
              <a:gd name="T1" fmla="*/ 1360 h 1760"/>
              <a:gd name="T2" fmla="*/ 2240 w 2240"/>
              <a:gd name="T3" fmla="*/ 1560 h 1760"/>
              <a:gd name="T4" fmla="*/ 2040 w 2240"/>
              <a:gd name="T5" fmla="*/ 1760 h 1760"/>
              <a:gd name="T6" fmla="*/ 200 w 2240"/>
              <a:gd name="T7" fmla="*/ 1760 h 1760"/>
              <a:gd name="T8" fmla="*/ 0 w 2240"/>
              <a:gd name="T9" fmla="*/ 1560 h 1760"/>
              <a:gd name="T10" fmla="*/ 0 w 2240"/>
              <a:gd name="T11" fmla="*/ 1360 h 1760"/>
              <a:gd name="T12" fmla="*/ 2240 w 2240"/>
              <a:gd name="T13" fmla="*/ 1360 h 1760"/>
              <a:gd name="T14" fmla="*/ 160 w 2240"/>
              <a:gd name="T15" fmla="*/ 1280 h 1760"/>
              <a:gd name="T16" fmla="*/ 160 w 2240"/>
              <a:gd name="T17" fmla="*/ 120 h 1760"/>
              <a:gd name="T18" fmla="*/ 280 w 2240"/>
              <a:gd name="T19" fmla="*/ 0 h 1760"/>
              <a:gd name="T20" fmla="*/ 1960 w 2240"/>
              <a:gd name="T21" fmla="*/ 0 h 1760"/>
              <a:gd name="T22" fmla="*/ 2080 w 2240"/>
              <a:gd name="T23" fmla="*/ 120 h 1760"/>
              <a:gd name="T24" fmla="*/ 2080 w 2240"/>
              <a:gd name="T25" fmla="*/ 1280 h 1760"/>
              <a:gd name="T26" fmla="*/ 2000 w 2240"/>
              <a:gd name="T27" fmla="*/ 1280 h 1760"/>
              <a:gd name="T28" fmla="*/ 2000 w 2240"/>
              <a:gd name="T29" fmla="*/ 120 h 1760"/>
              <a:gd name="T30" fmla="*/ 1960 w 2240"/>
              <a:gd name="T31" fmla="*/ 80 h 1760"/>
              <a:gd name="T32" fmla="*/ 280 w 2240"/>
              <a:gd name="T33" fmla="*/ 80 h 1760"/>
              <a:gd name="T34" fmla="*/ 240 w 2240"/>
              <a:gd name="T35" fmla="*/ 120 h 1760"/>
              <a:gd name="T36" fmla="*/ 240 w 2240"/>
              <a:gd name="T37" fmla="*/ 1280 h 1760"/>
              <a:gd name="T38" fmla="*/ 160 w 2240"/>
              <a:gd name="T39" fmla="*/ 1280 h 1760"/>
              <a:gd name="T40" fmla="*/ 960 w 2240"/>
              <a:gd name="T41" fmla="*/ 1600 h 1760"/>
              <a:gd name="T42" fmla="*/ 1280 w 2240"/>
              <a:gd name="T43" fmla="*/ 1600 h 1760"/>
              <a:gd name="T44" fmla="*/ 1320 w 2240"/>
              <a:gd name="T45" fmla="*/ 1560 h 1760"/>
              <a:gd name="T46" fmla="*/ 1280 w 2240"/>
              <a:gd name="T47" fmla="*/ 1520 h 1760"/>
              <a:gd name="T48" fmla="*/ 960 w 2240"/>
              <a:gd name="T49" fmla="*/ 1520 h 1760"/>
              <a:gd name="T50" fmla="*/ 920 w 2240"/>
              <a:gd name="T51" fmla="*/ 1560 h 1760"/>
              <a:gd name="T52" fmla="*/ 960 w 2240"/>
              <a:gd name="T53" fmla="*/ 1600 h 1760"/>
              <a:gd name="T54" fmla="*/ 320 w 2240"/>
              <a:gd name="T55" fmla="*/ 1280 h 1760"/>
              <a:gd name="T56" fmla="*/ 320 w 2240"/>
              <a:gd name="T57" fmla="*/ 160 h 1760"/>
              <a:gd name="T58" fmla="*/ 1920 w 2240"/>
              <a:gd name="T59" fmla="*/ 160 h 1760"/>
              <a:gd name="T60" fmla="*/ 1920 w 2240"/>
              <a:gd name="T61" fmla="*/ 1280 h 1760"/>
              <a:gd name="T62" fmla="*/ 320 w 2240"/>
              <a:gd name="T63" fmla="*/ 128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40" h="1760">
                <a:moveTo>
                  <a:pt x="2240" y="1360"/>
                </a:moveTo>
                <a:cubicBezTo>
                  <a:pt x="2240" y="1560"/>
                  <a:pt x="2240" y="1560"/>
                  <a:pt x="2240" y="1560"/>
                </a:cubicBezTo>
                <a:cubicBezTo>
                  <a:pt x="2240" y="1670"/>
                  <a:pt x="2150" y="1760"/>
                  <a:pt x="2040" y="1760"/>
                </a:cubicBezTo>
                <a:cubicBezTo>
                  <a:pt x="200" y="1760"/>
                  <a:pt x="200" y="1760"/>
                  <a:pt x="200" y="1760"/>
                </a:cubicBezTo>
                <a:cubicBezTo>
                  <a:pt x="90" y="1760"/>
                  <a:pt x="0" y="1670"/>
                  <a:pt x="0" y="1560"/>
                </a:cubicBezTo>
                <a:cubicBezTo>
                  <a:pt x="0" y="1360"/>
                  <a:pt x="0" y="1360"/>
                  <a:pt x="0" y="1360"/>
                </a:cubicBezTo>
                <a:cubicBezTo>
                  <a:pt x="747" y="1360"/>
                  <a:pt x="1493" y="1360"/>
                  <a:pt x="2240" y="1360"/>
                </a:cubicBezTo>
                <a:close/>
                <a:moveTo>
                  <a:pt x="160" y="1280"/>
                </a:moveTo>
                <a:cubicBezTo>
                  <a:pt x="160" y="120"/>
                  <a:pt x="160" y="120"/>
                  <a:pt x="160" y="120"/>
                </a:cubicBezTo>
                <a:cubicBezTo>
                  <a:pt x="160" y="54"/>
                  <a:pt x="214" y="0"/>
                  <a:pt x="280" y="0"/>
                </a:cubicBezTo>
                <a:cubicBezTo>
                  <a:pt x="1960" y="0"/>
                  <a:pt x="1960" y="0"/>
                  <a:pt x="1960" y="0"/>
                </a:cubicBezTo>
                <a:cubicBezTo>
                  <a:pt x="2026" y="0"/>
                  <a:pt x="2080" y="54"/>
                  <a:pt x="2080" y="120"/>
                </a:cubicBezTo>
                <a:cubicBezTo>
                  <a:pt x="2080" y="1280"/>
                  <a:pt x="2080" y="1280"/>
                  <a:pt x="2080" y="1280"/>
                </a:cubicBezTo>
                <a:cubicBezTo>
                  <a:pt x="2000" y="1280"/>
                  <a:pt x="2000" y="1280"/>
                  <a:pt x="2000" y="1280"/>
                </a:cubicBezTo>
                <a:cubicBezTo>
                  <a:pt x="2000" y="120"/>
                  <a:pt x="2000" y="120"/>
                  <a:pt x="2000" y="120"/>
                </a:cubicBezTo>
                <a:cubicBezTo>
                  <a:pt x="2000" y="98"/>
                  <a:pt x="1982" y="80"/>
                  <a:pt x="1960" y="80"/>
                </a:cubicBezTo>
                <a:cubicBezTo>
                  <a:pt x="280" y="80"/>
                  <a:pt x="280" y="80"/>
                  <a:pt x="280" y="80"/>
                </a:cubicBezTo>
                <a:cubicBezTo>
                  <a:pt x="258" y="80"/>
                  <a:pt x="240" y="98"/>
                  <a:pt x="240" y="120"/>
                </a:cubicBezTo>
                <a:cubicBezTo>
                  <a:pt x="240" y="1280"/>
                  <a:pt x="240" y="1280"/>
                  <a:pt x="240" y="1280"/>
                </a:cubicBezTo>
                <a:lnTo>
                  <a:pt x="160" y="1280"/>
                </a:lnTo>
                <a:close/>
                <a:moveTo>
                  <a:pt x="960" y="1600"/>
                </a:moveTo>
                <a:cubicBezTo>
                  <a:pt x="1280" y="1600"/>
                  <a:pt x="1280" y="1600"/>
                  <a:pt x="1280" y="1600"/>
                </a:cubicBezTo>
                <a:cubicBezTo>
                  <a:pt x="1302" y="1600"/>
                  <a:pt x="1320" y="1582"/>
                  <a:pt x="1320" y="1560"/>
                </a:cubicBezTo>
                <a:cubicBezTo>
                  <a:pt x="1320" y="1538"/>
                  <a:pt x="1302" y="1520"/>
                  <a:pt x="1280" y="1520"/>
                </a:cubicBezTo>
                <a:cubicBezTo>
                  <a:pt x="960" y="1520"/>
                  <a:pt x="960" y="1520"/>
                  <a:pt x="960" y="1520"/>
                </a:cubicBezTo>
                <a:cubicBezTo>
                  <a:pt x="938" y="1520"/>
                  <a:pt x="920" y="1538"/>
                  <a:pt x="920" y="1560"/>
                </a:cubicBezTo>
                <a:cubicBezTo>
                  <a:pt x="920" y="1582"/>
                  <a:pt x="938" y="1600"/>
                  <a:pt x="960" y="1600"/>
                </a:cubicBezTo>
                <a:close/>
                <a:moveTo>
                  <a:pt x="320" y="1280"/>
                </a:moveTo>
                <a:cubicBezTo>
                  <a:pt x="320" y="160"/>
                  <a:pt x="320" y="160"/>
                  <a:pt x="320" y="160"/>
                </a:cubicBezTo>
                <a:cubicBezTo>
                  <a:pt x="1920" y="160"/>
                  <a:pt x="1920" y="160"/>
                  <a:pt x="1920" y="160"/>
                </a:cubicBezTo>
                <a:cubicBezTo>
                  <a:pt x="1920" y="1280"/>
                  <a:pt x="1920" y="1280"/>
                  <a:pt x="1920" y="1280"/>
                </a:cubicBezTo>
                <a:lnTo>
                  <a:pt x="320" y="128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2060"/>
              </a:solidFill>
              <a:effectLst/>
              <a:uLnTx/>
              <a:uFillTx/>
              <a:latin typeface="+mj-lt"/>
            </a:endParaRPr>
          </a:p>
        </p:txBody>
      </p:sp>
      <p:sp>
        <p:nvSpPr>
          <p:cNvPr id="30" name="Freeform 34">
            <a:extLst>
              <a:ext uri="{FF2B5EF4-FFF2-40B4-BE49-F238E27FC236}">
                <a16:creationId xmlns:a16="http://schemas.microsoft.com/office/drawing/2014/main" id="{8B138E65-33B6-A584-E3B0-74896E7D5B4A}"/>
              </a:ext>
            </a:extLst>
          </p:cNvPr>
          <p:cNvSpPr>
            <a:spLocks/>
          </p:cNvSpPr>
          <p:nvPr/>
        </p:nvSpPr>
        <p:spPr bwMode="auto">
          <a:xfrm>
            <a:off x="4897086" y="1660269"/>
            <a:ext cx="69016" cy="63679"/>
          </a:xfrm>
          <a:custGeom>
            <a:avLst/>
            <a:gdLst>
              <a:gd name="T0" fmla="*/ 0 w 390"/>
              <a:gd name="T1" fmla="*/ 5 h 391"/>
              <a:gd name="T2" fmla="*/ 3 w 390"/>
              <a:gd name="T3" fmla="*/ 68 h 391"/>
              <a:gd name="T4" fmla="*/ 233 w 390"/>
              <a:gd name="T5" fmla="*/ 157 h 391"/>
              <a:gd name="T6" fmla="*/ 322 w 390"/>
              <a:gd name="T7" fmla="*/ 388 h 391"/>
              <a:gd name="T8" fmla="*/ 385 w 390"/>
              <a:gd name="T9" fmla="*/ 391 h 391"/>
              <a:gd name="T10" fmla="*/ 278 w 390"/>
              <a:gd name="T11" fmla="*/ 113 h 391"/>
              <a:gd name="T12" fmla="*/ 0 w 390"/>
              <a:gd name="T13" fmla="*/ 5 h 391"/>
            </a:gdLst>
            <a:ahLst/>
            <a:cxnLst>
              <a:cxn ang="0">
                <a:pos x="T0" y="T1"/>
              </a:cxn>
              <a:cxn ang="0">
                <a:pos x="T2" y="T3"/>
              </a:cxn>
              <a:cxn ang="0">
                <a:pos x="T4" y="T5"/>
              </a:cxn>
              <a:cxn ang="0">
                <a:pos x="T6" y="T7"/>
              </a:cxn>
              <a:cxn ang="0">
                <a:pos x="T8" y="T9"/>
              </a:cxn>
              <a:cxn ang="0">
                <a:pos x="T10" y="T11"/>
              </a:cxn>
              <a:cxn ang="0">
                <a:pos x="T12" y="T13"/>
              </a:cxn>
            </a:cxnLst>
            <a:rect l="0" t="0" r="r" b="b"/>
            <a:pathLst>
              <a:path w="390" h="391">
                <a:moveTo>
                  <a:pt x="0" y="5"/>
                </a:moveTo>
                <a:cubicBezTo>
                  <a:pt x="3" y="68"/>
                  <a:pt x="3" y="68"/>
                  <a:pt x="3" y="68"/>
                </a:cubicBezTo>
                <a:cubicBezTo>
                  <a:pt x="89" y="64"/>
                  <a:pt x="172" y="97"/>
                  <a:pt x="233" y="157"/>
                </a:cubicBezTo>
                <a:cubicBezTo>
                  <a:pt x="294" y="218"/>
                  <a:pt x="326" y="301"/>
                  <a:pt x="322" y="388"/>
                </a:cubicBezTo>
                <a:cubicBezTo>
                  <a:pt x="385" y="391"/>
                  <a:pt x="385" y="391"/>
                  <a:pt x="385" y="391"/>
                </a:cubicBezTo>
                <a:cubicBezTo>
                  <a:pt x="390" y="286"/>
                  <a:pt x="351" y="186"/>
                  <a:pt x="278" y="113"/>
                </a:cubicBezTo>
                <a:cubicBezTo>
                  <a:pt x="204" y="39"/>
                  <a:pt x="104" y="0"/>
                  <a:pt x="0" y="5"/>
                </a:cubicBezTo>
                <a:close/>
              </a:path>
            </a:pathLst>
          </a:custGeom>
          <a:solidFill>
            <a:srgbClr val="0730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mj-lt"/>
            </a:endParaRPr>
          </a:p>
        </p:txBody>
      </p:sp>
      <p:sp>
        <p:nvSpPr>
          <p:cNvPr id="31" name="Freeform 35">
            <a:extLst>
              <a:ext uri="{FF2B5EF4-FFF2-40B4-BE49-F238E27FC236}">
                <a16:creationId xmlns:a16="http://schemas.microsoft.com/office/drawing/2014/main" id="{01507021-608C-B086-094F-DB937B7DAD09}"/>
              </a:ext>
            </a:extLst>
          </p:cNvPr>
          <p:cNvSpPr>
            <a:spLocks/>
          </p:cNvSpPr>
          <p:nvPr/>
        </p:nvSpPr>
        <p:spPr bwMode="auto">
          <a:xfrm>
            <a:off x="4897235" y="1636355"/>
            <a:ext cx="95094" cy="87456"/>
          </a:xfrm>
          <a:custGeom>
            <a:avLst/>
            <a:gdLst>
              <a:gd name="T0" fmla="*/ 381 w 537"/>
              <a:gd name="T1" fmla="*/ 155 h 537"/>
              <a:gd name="T2" fmla="*/ 0 w 537"/>
              <a:gd name="T3" fmla="*/ 4 h 537"/>
              <a:gd name="T4" fmla="*/ 2 w 537"/>
              <a:gd name="T5" fmla="*/ 67 h 537"/>
              <a:gd name="T6" fmla="*/ 336 w 537"/>
              <a:gd name="T7" fmla="*/ 200 h 537"/>
              <a:gd name="T8" fmla="*/ 469 w 537"/>
              <a:gd name="T9" fmla="*/ 535 h 537"/>
              <a:gd name="T10" fmla="*/ 532 w 537"/>
              <a:gd name="T11" fmla="*/ 537 h 537"/>
              <a:gd name="T12" fmla="*/ 381 w 537"/>
              <a:gd name="T13" fmla="*/ 155 h 537"/>
            </a:gdLst>
            <a:ahLst/>
            <a:cxnLst>
              <a:cxn ang="0">
                <a:pos x="T0" y="T1"/>
              </a:cxn>
              <a:cxn ang="0">
                <a:pos x="T2" y="T3"/>
              </a:cxn>
              <a:cxn ang="0">
                <a:pos x="T4" y="T5"/>
              </a:cxn>
              <a:cxn ang="0">
                <a:pos x="T6" y="T7"/>
              </a:cxn>
              <a:cxn ang="0">
                <a:pos x="T8" y="T9"/>
              </a:cxn>
              <a:cxn ang="0">
                <a:pos x="T10" y="T11"/>
              </a:cxn>
              <a:cxn ang="0">
                <a:pos x="T12" y="T13"/>
              </a:cxn>
            </a:cxnLst>
            <a:rect l="0" t="0" r="r" b="b"/>
            <a:pathLst>
              <a:path w="537" h="537">
                <a:moveTo>
                  <a:pt x="381" y="155"/>
                </a:moveTo>
                <a:cubicBezTo>
                  <a:pt x="280" y="54"/>
                  <a:pt x="142" y="0"/>
                  <a:pt x="0" y="4"/>
                </a:cubicBezTo>
                <a:cubicBezTo>
                  <a:pt x="2" y="67"/>
                  <a:pt x="2" y="67"/>
                  <a:pt x="2" y="67"/>
                </a:cubicBezTo>
                <a:cubicBezTo>
                  <a:pt x="127" y="63"/>
                  <a:pt x="247" y="111"/>
                  <a:pt x="336" y="200"/>
                </a:cubicBezTo>
                <a:cubicBezTo>
                  <a:pt x="426" y="289"/>
                  <a:pt x="473" y="409"/>
                  <a:pt x="469" y="535"/>
                </a:cubicBezTo>
                <a:cubicBezTo>
                  <a:pt x="532" y="537"/>
                  <a:pt x="532" y="537"/>
                  <a:pt x="532" y="537"/>
                </a:cubicBezTo>
                <a:cubicBezTo>
                  <a:pt x="537" y="394"/>
                  <a:pt x="482" y="256"/>
                  <a:pt x="381" y="155"/>
                </a:cubicBezTo>
                <a:close/>
              </a:path>
            </a:pathLst>
          </a:custGeom>
          <a:solidFill>
            <a:srgbClr val="0730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mj-lt"/>
            </a:endParaRPr>
          </a:p>
        </p:txBody>
      </p:sp>
      <p:sp>
        <p:nvSpPr>
          <p:cNvPr id="32" name="Freeform 33">
            <a:extLst>
              <a:ext uri="{FF2B5EF4-FFF2-40B4-BE49-F238E27FC236}">
                <a16:creationId xmlns:a16="http://schemas.microsoft.com/office/drawing/2014/main" id="{1EB0D960-8247-2710-9DA1-C88597368F46}"/>
              </a:ext>
            </a:extLst>
          </p:cNvPr>
          <p:cNvSpPr>
            <a:spLocks/>
          </p:cNvSpPr>
          <p:nvPr/>
        </p:nvSpPr>
        <p:spPr bwMode="auto">
          <a:xfrm>
            <a:off x="4895492" y="1685696"/>
            <a:ext cx="43014" cy="39696"/>
          </a:xfrm>
          <a:custGeom>
            <a:avLst/>
            <a:gdLst>
              <a:gd name="T0" fmla="*/ 0 w 243"/>
              <a:gd name="T1" fmla="*/ 5 h 244"/>
              <a:gd name="T2" fmla="*/ 5 w 243"/>
              <a:gd name="T3" fmla="*/ 68 h 244"/>
              <a:gd name="T4" fmla="*/ 129 w 243"/>
              <a:gd name="T5" fmla="*/ 114 h 244"/>
              <a:gd name="T6" fmla="*/ 175 w 243"/>
              <a:gd name="T7" fmla="*/ 238 h 244"/>
              <a:gd name="T8" fmla="*/ 238 w 243"/>
              <a:gd name="T9" fmla="*/ 244 h 244"/>
              <a:gd name="T10" fmla="*/ 174 w 243"/>
              <a:gd name="T11" fmla="*/ 69 h 244"/>
              <a:gd name="T12" fmla="*/ 0 w 243"/>
              <a:gd name="T13" fmla="*/ 5 h 244"/>
            </a:gdLst>
            <a:ahLst/>
            <a:cxnLst>
              <a:cxn ang="0">
                <a:pos x="T0" y="T1"/>
              </a:cxn>
              <a:cxn ang="0">
                <a:pos x="T2" y="T3"/>
              </a:cxn>
              <a:cxn ang="0">
                <a:pos x="T4" y="T5"/>
              </a:cxn>
              <a:cxn ang="0">
                <a:pos x="T6" y="T7"/>
              </a:cxn>
              <a:cxn ang="0">
                <a:pos x="T8" y="T9"/>
              </a:cxn>
              <a:cxn ang="0">
                <a:pos x="T10" y="T11"/>
              </a:cxn>
              <a:cxn ang="0">
                <a:pos x="T12" y="T13"/>
              </a:cxn>
            </a:cxnLst>
            <a:rect l="0" t="0" r="r" b="b"/>
            <a:pathLst>
              <a:path w="243" h="244">
                <a:moveTo>
                  <a:pt x="0" y="5"/>
                </a:moveTo>
                <a:cubicBezTo>
                  <a:pt x="5" y="68"/>
                  <a:pt x="5" y="68"/>
                  <a:pt x="5" y="68"/>
                </a:cubicBezTo>
                <a:cubicBezTo>
                  <a:pt x="52" y="64"/>
                  <a:pt x="97" y="81"/>
                  <a:pt x="129" y="114"/>
                </a:cubicBezTo>
                <a:cubicBezTo>
                  <a:pt x="162" y="147"/>
                  <a:pt x="179" y="192"/>
                  <a:pt x="175" y="238"/>
                </a:cubicBezTo>
                <a:cubicBezTo>
                  <a:pt x="238" y="244"/>
                  <a:pt x="238" y="244"/>
                  <a:pt x="238" y="244"/>
                </a:cubicBezTo>
                <a:cubicBezTo>
                  <a:pt x="243" y="179"/>
                  <a:pt x="220" y="115"/>
                  <a:pt x="174" y="69"/>
                </a:cubicBezTo>
                <a:cubicBezTo>
                  <a:pt x="128" y="23"/>
                  <a:pt x="65" y="0"/>
                  <a:pt x="0" y="5"/>
                </a:cubicBezTo>
                <a:close/>
              </a:path>
            </a:pathLst>
          </a:custGeom>
          <a:solidFill>
            <a:srgbClr val="0730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mj-lt"/>
            </a:endParaRPr>
          </a:p>
        </p:txBody>
      </p:sp>
      <p:sp>
        <p:nvSpPr>
          <p:cNvPr id="34" name="Freeform 31">
            <a:extLst>
              <a:ext uri="{FF2B5EF4-FFF2-40B4-BE49-F238E27FC236}">
                <a16:creationId xmlns:a16="http://schemas.microsoft.com/office/drawing/2014/main" id="{85B39E96-82D9-2309-02E9-3830A955972D}"/>
              </a:ext>
            </a:extLst>
          </p:cNvPr>
          <p:cNvSpPr>
            <a:spLocks noEditPoints="1"/>
          </p:cNvSpPr>
          <p:nvPr/>
        </p:nvSpPr>
        <p:spPr bwMode="auto">
          <a:xfrm>
            <a:off x="2287578" y="1702259"/>
            <a:ext cx="231148" cy="358467"/>
          </a:xfrm>
          <a:custGeom>
            <a:avLst/>
            <a:gdLst>
              <a:gd name="T0" fmla="*/ 925 w 1074"/>
              <a:gd name="T1" fmla="*/ 0 h 1582"/>
              <a:gd name="T2" fmla="*/ 149 w 1074"/>
              <a:gd name="T3" fmla="*/ 0 h 1582"/>
              <a:gd name="T4" fmla="*/ 0 w 1074"/>
              <a:gd name="T5" fmla="*/ 150 h 1582"/>
              <a:gd name="T6" fmla="*/ 0 w 1074"/>
              <a:gd name="T7" fmla="*/ 1433 h 1582"/>
              <a:gd name="T8" fmla="*/ 149 w 1074"/>
              <a:gd name="T9" fmla="*/ 1582 h 1582"/>
              <a:gd name="T10" fmla="*/ 925 w 1074"/>
              <a:gd name="T11" fmla="*/ 1582 h 1582"/>
              <a:gd name="T12" fmla="*/ 1074 w 1074"/>
              <a:gd name="T13" fmla="*/ 1433 h 1582"/>
              <a:gd name="T14" fmla="*/ 1074 w 1074"/>
              <a:gd name="T15" fmla="*/ 150 h 1582"/>
              <a:gd name="T16" fmla="*/ 925 w 1074"/>
              <a:gd name="T17" fmla="*/ 0 h 1582"/>
              <a:gd name="T18" fmla="*/ 447 w 1074"/>
              <a:gd name="T19" fmla="*/ 120 h 1582"/>
              <a:gd name="T20" fmla="*/ 626 w 1074"/>
              <a:gd name="T21" fmla="*/ 120 h 1582"/>
              <a:gd name="T22" fmla="*/ 656 w 1074"/>
              <a:gd name="T23" fmla="*/ 150 h 1582"/>
              <a:gd name="T24" fmla="*/ 626 w 1074"/>
              <a:gd name="T25" fmla="*/ 179 h 1582"/>
              <a:gd name="T26" fmla="*/ 447 w 1074"/>
              <a:gd name="T27" fmla="*/ 179 h 1582"/>
              <a:gd name="T28" fmla="*/ 417 w 1074"/>
              <a:gd name="T29" fmla="*/ 150 h 1582"/>
              <a:gd name="T30" fmla="*/ 447 w 1074"/>
              <a:gd name="T31" fmla="*/ 120 h 1582"/>
              <a:gd name="T32" fmla="*/ 538 w 1074"/>
              <a:gd name="T33" fmla="*/ 1492 h 1582"/>
              <a:gd name="T34" fmla="*/ 448 w 1074"/>
              <a:gd name="T35" fmla="*/ 1402 h 1582"/>
              <a:gd name="T36" fmla="*/ 538 w 1074"/>
              <a:gd name="T37" fmla="*/ 1313 h 1582"/>
              <a:gd name="T38" fmla="*/ 627 w 1074"/>
              <a:gd name="T39" fmla="*/ 1402 h 1582"/>
              <a:gd name="T40" fmla="*/ 538 w 1074"/>
              <a:gd name="T41" fmla="*/ 1492 h 1582"/>
              <a:gd name="T42" fmla="*/ 925 w 1074"/>
              <a:gd name="T43" fmla="*/ 1254 h 1582"/>
              <a:gd name="T44" fmla="*/ 149 w 1074"/>
              <a:gd name="T45" fmla="*/ 1254 h 1582"/>
              <a:gd name="T46" fmla="*/ 149 w 1074"/>
              <a:gd name="T47" fmla="*/ 269 h 1582"/>
              <a:gd name="T48" fmla="*/ 925 w 1074"/>
              <a:gd name="T49" fmla="*/ 269 h 1582"/>
              <a:gd name="T50" fmla="*/ 925 w 1074"/>
              <a:gd name="T51" fmla="*/ 1254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4" h="1582">
                <a:moveTo>
                  <a:pt x="925" y="0"/>
                </a:moveTo>
                <a:cubicBezTo>
                  <a:pt x="149" y="0"/>
                  <a:pt x="149" y="0"/>
                  <a:pt x="149" y="0"/>
                </a:cubicBezTo>
                <a:cubicBezTo>
                  <a:pt x="67" y="0"/>
                  <a:pt x="0" y="67"/>
                  <a:pt x="0" y="150"/>
                </a:cubicBezTo>
                <a:cubicBezTo>
                  <a:pt x="0" y="1433"/>
                  <a:pt x="0" y="1433"/>
                  <a:pt x="0" y="1433"/>
                </a:cubicBezTo>
                <a:cubicBezTo>
                  <a:pt x="0" y="1515"/>
                  <a:pt x="67" y="1582"/>
                  <a:pt x="149" y="1582"/>
                </a:cubicBezTo>
                <a:cubicBezTo>
                  <a:pt x="925" y="1582"/>
                  <a:pt x="925" y="1582"/>
                  <a:pt x="925" y="1582"/>
                </a:cubicBezTo>
                <a:cubicBezTo>
                  <a:pt x="1007" y="1582"/>
                  <a:pt x="1074" y="1515"/>
                  <a:pt x="1074" y="1433"/>
                </a:cubicBezTo>
                <a:cubicBezTo>
                  <a:pt x="1074" y="150"/>
                  <a:pt x="1074" y="150"/>
                  <a:pt x="1074" y="150"/>
                </a:cubicBezTo>
                <a:cubicBezTo>
                  <a:pt x="1074" y="67"/>
                  <a:pt x="1007" y="0"/>
                  <a:pt x="925" y="0"/>
                </a:cubicBezTo>
                <a:close/>
                <a:moveTo>
                  <a:pt x="447" y="120"/>
                </a:moveTo>
                <a:cubicBezTo>
                  <a:pt x="626" y="120"/>
                  <a:pt x="626" y="120"/>
                  <a:pt x="626" y="120"/>
                </a:cubicBezTo>
                <a:cubicBezTo>
                  <a:pt x="643" y="120"/>
                  <a:pt x="656" y="133"/>
                  <a:pt x="656" y="150"/>
                </a:cubicBezTo>
                <a:cubicBezTo>
                  <a:pt x="656" y="166"/>
                  <a:pt x="643" y="179"/>
                  <a:pt x="626" y="179"/>
                </a:cubicBezTo>
                <a:cubicBezTo>
                  <a:pt x="447" y="179"/>
                  <a:pt x="447" y="179"/>
                  <a:pt x="447" y="179"/>
                </a:cubicBezTo>
                <a:cubicBezTo>
                  <a:pt x="431" y="179"/>
                  <a:pt x="417" y="166"/>
                  <a:pt x="417" y="150"/>
                </a:cubicBezTo>
                <a:cubicBezTo>
                  <a:pt x="417" y="133"/>
                  <a:pt x="431" y="120"/>
                  <a:pt x="447" y="120"/>
                </a:cubicBezTo>
                <a:close/>
                <a:moveTo>
                  <a:pt x="538" y="1492"/>
                </a:moveTo>
                <a:cubicBezTo>
                  <a:pt x="488" y="1492"/>
                  <a:pt x="448" y="1452"/>
                  <a:pt x="448" y="1402"/>
                </a:cubicBezTo>
                <a:cubicBezTo>
                  <a:pt x="448" y="1353"/>
                  <a:pt x="488" y="1313"/>
                  <a:pt x="538" y="1313"/>
                </a:cubicBezTo>
                <a:cubicBezTo>
                  <a:pt x="587" y="1313"/>
                  <a:pt x="627" y="1353"/>
                  <a:pt x="627" y="1402"/>
                </a:cubicBezTo>
                <a:cubicBezTo>
                  <a:pt x="627" y="1452"/>
                  <a:pt x="587" y="1492"/>
                  <a:pt x="538" y="1492"/>
                </a:cubicBezTo>
                <a:close/>
                <a:moveTo>
                  <a:pt x="925" y="1254"/>
                </a:moveTo>
                <a:cubicBezTo>
                  <a:pt x="149" y="1254"/>
                  <a:pt x="149" y="1254"/>
                  <a:pt x="149" y="1254"/>
                </a:cubicBezTo>
                <a:cubicBezTo>
                  <a:pt x="149" y="269"/>
                  <a:pt x="149" y="269"/>
                  <a:pt x="149" y="269"/>
                </a:cubicBezTo>
                <a:cubicBezTo>
                  <a:pt x="925" y="269"/>
                  <a:pt x="925" y="269"/>
                  <a:pt x="925" y="269"/>
                </a:cubicBezTo>
                <a:cubicBezTo>
                  <a:pt x="925" y="1254"/>
                  <a:pt x="925" y="1254"/>
                  <a:pt x="925" y="125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2060"/>
              </a:solidFill>
              <a:latin typeface="+mj-lt"/>
            </a:endParaRPr>
          </a:p>
        </p:txBody>
      </p:sp>
      <p:sp>
        <p:nvSpPr>
          <p:cNvPr id="50" name="Freeform 33">
            <a:extLst>
              <a:ext uri="{FF2B5EF4-FFF2-40B4-BE49-F238E27FC236}">
                <a16:creationId xmlns:a16="http://schemas.microsoft.com/office/drawing/2014/main" id="{EDA27209-73D7-0DCE-9F99-42C985135E81}"/>
              </a:ext>
            </a:extLst>
          </p:cNvPr>
          <p:cNvSpPr>
            <a:spLocks/>
          </p:cNvSpPr>
          <p:nvPr/>
        </p:nvSpPr>
        <p:spPr bwMode="auto">
          <a:xfrm>
            <a:off x="2467844" y="1658038"/>
            <a:ext cx="52298" cy="55252"/>
          </a:xfrm>
          <a:custGeom>
            <a:avLst/>
            <a:gdLst>
              <a:gd name="T0" fmla="*/ 0 w 243"/>
              <a:gd name="T1" fmla="*/ 5 h 244"/>
              <a:gd name="T2" fmla="*/ 5 w 243"/>
              <a:gd name="T3" fmla="*/ 68 h 244"/>
              <a:gd name="T4" fmla="*/ 129 w 243"/>
              <a:gd name="T5" fmla="*/ 114 h 244"/>
              <a:gd name="T6" fmla="*/ 175 w 243"/>
              <a:gd name="T7" fmla="*/ 238 h 244"/>
              <a:gd name="T8" fmla="*/ 238 w 243"/>
              <a:gd name="T9" fmla="*/ 244 h 244"/>
              <a:gd name="T10" fmla="*/ 174 w 243"/>
              <a:gd name="T11" fmla="*/ 69 h 244"/>
              <a:gd name="T12" fmla="*/ 0 w 243"/>
              <a:gd name="T13" fmla="*/ 5 h 244"/>
            </a:gdLst>
            <a:ahLst/>
            <a:cxnLst>
              <a:cxn ang="0">
                <a:pos x="T0" y="T1"/>
              </a:cxn>
              <a:cxn ang="0">
                <a:pos x="T2" y="T3"/>
              </a:cxn>
              <a:cxn ang="0">
                <a:pos x="T4" y="T5"/>
              </a:cxn>
              <a:cxn ang="0">
                <a:pos x="T6" y="T7"/>
              </a:cxn>
              <a:cxn ang="0">
                <a:pos x="T8" y="T9"/>
              </a:cxn>
              <a:cxn ang="0">
                <a:pos x="T10" y="T11"/>
              </a:cxn>
              <a:cxn ang="0">
                <a:pos x="T12" y="T13"/>
              </a:cxn>
            </a:cxnLst>
            <a:rect l="0" t="0" r="r" b="b"/>
            <a:pathLst>
              <a:path w="243" h="244">
                <a:moveTo>
                  <a:pt x="0" y="5"/>
                </a:moveTo>
                <a:cubicBezTo>
                  <a:pt x="5" y="68"/>
                  <a:pt x="5" y="68"/>
                  <a:pt x="5" y="68"/>
                </a:cubicBezTo>
                <a:cubicBezTo>
                  <a:pt x="52" y="64"/>
                  <a:pt x="97" y="81"/>
                  <a:pt x="129" y="114"/>
                </a:cubicBezTo>
                <a:cubicBezTo>
                  <a:pt x="162" y="147"/>
                  <a:pt x="179" y="192"/>
                  <a:pt x="175" y="238"/>
                </a:cubicBezTo>
                <a:cubicBezTo>
                  <a:pt x="238" y="244"/>
                  <a:pt x="238" y="244"/>
                  <a:pt x="238" y="244"/>
                </a:cubicBezTo>
                <a:cubicBezTo>
                  <a:pt x="243" y="179"/>
                  <a:pt x="220" y="115"/>
                  <a:pt x="174" y="69"/>
                </a:cubicBezTo>
                <a:cubicBezTo>
                  <a:pt x="128" y="23"/>
                  <a:pt x="65" y="0"/>
                  <a:pt x="0" y="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2060"/>
              </a:solidFill>
              <a:latin typeface="+mj-lt"/>
            </a:endParaRPr>
          </a:p>
        </p:txBody>
      </p:sp>
      <p:sp>
        <p:nvSpPr>
          <p:cNvPr id="51" name="Freeform 34">
            <a:extLst>
              <a:ext uri="{FF2B5EF4-FFF2-40B4-BE49-F238E27FC236}">
                <a16:creationId xmlns:a16="http://schemas.microsoft.com/office/drawing/2014/main" id="{73F26982-A27A-62DB-9ED9-216EA163A7CD}"/>
              </a:ext>
            </a:extLst>
          </p:cNvPr>
          <p:cNvSpPr>
            <a:spLocks/>
          </p:cNvSpPr>
          <p:nvPr/>
        </p:nvSpPr>
        <p:spPr bwMode="auto">
          <a:xfrm>
            <a:off x="2468026" y="1626138"/>
            <a:ext cx="83913" cy="88634"/>
          </a:xfrm>
          <a:custGeom>
            <a:avLst/>
            <a:gdLst>
              <a:gd name="T0" fmla="*/ 0 w 390"/>
              <a:gd name="T1" fmla="*/ 5 h 391"/>
              <a:gd name="T2" fmla="*/ 3 w 390"/>
              <a:gd name="T3" fmla="*/ 68 h 391"/>
              <a:gd name="T4" fmla="*/ 233 w 390"/>
              <a:gd name="T5" fmla="*/ 157 h 391"/>
              <a:gd name="T6" fmla="*/ 322 w 390"/>
              <a:gd name="T7" fmla="*/ 388 h 391"/>
              <a:gd name="T8" fmla="*/ 385 w 390"/>
              <a:gd name="T9" fmla="*/ 391 h 391"/>
              <a:gd name="T10" fmla="*/ 278 w 390"/>
              <a:gd name="T11" fmla="*/ 113 h 391"/>
              <a:gd name="T12" fmla="*/ 0 w 390"/>
              <a:gd name="T13" fmla="*/ 5 h 391"/>
            </a:gdLst>
            <a:ahLst/>
            <a:cxnLst>
              <a:cxn ang="0">
                <a:pos x="T0" y="T1"/>
              </a:cxn>
              <a:cxn ang="0">
                <a:pos x="T2" y="T3"/>
              </a:cxn>
              <a:cxn ang="0">
                <a:pos x="T4" y="T5"/>
              </a:cxn>
              <a:cxn ang="0">
                <a:pos x="T6" y="T7"/>
              </a:cxn>
              <a:cxn ang="0">
                <a:pos x="T8" y="T9"/>
              </a:cxn>
              <a:cxn ang="0">
                <a:pos x="T10" y="T11"/>
              </a:cxn>
              <a:cxn ang="0">
                <a:pos x="T12" y="T13"/>
              </a:cxn>
            </a:cxnLst>
            <a:rect l="0" t="0" r="r" b="b"/>
            <a:pathLst>
              <a:path w="390" h="391">
                <a:moveTo>
                  <a:pt x="0" y="5"/>
                </a:moveTo>
                <a:cubicBezTo>
                  <a:pt x="3" y="68"/>
                  <a:pt x="3" y="68"/>
                  <a:pt x="3" y="68"/>
                </a:cubicBezTo>
                <a:cubicBezTo>
                  <a:pt x="89" y="64"/>
                  <a:pt x="172" y="97"/>
                  <a:pt x="233" y="157"/>
                </a:cubicBezTo>
                <a:cubicBezTo>
                  <a:pt x="294" y="218"/>
                  <a:pt x="326" y="301"/>
                  <a:pt x="322" y="388"/>
                </a:cubicBezTo>
                <a:cubicBezTo>
                  <a:pt x="385" y="391"/>
                  <a:pt x="385" y="391"/>
                  <a:pt x="385" y="391"/>
                </a:cubicBezTo>
                <a:cubicBezTo>
                  <a:pt x="390" y="286"/>
                  <a:pt x="351" y="186"/>
                  <a:pt x="278" y="113"/>
                </a:cubicBezTo>
                <a:cubicBezTo>
                  <a:pt x="204" y="39"/>
                  <a:pt x="104" y="0"/>
                  <a:pt x="0" y="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2060"/>
              </a:solidFill>
              <a:latin typeface="+mj-lt"/>
            </a:endParaRPr>
          </a:p>
        </p:txBody>
      </p:sp>
      <p:sp>
        <p:nvSpPr>
          <p:cNvPr id="54" name="Rectangle: Rounded Corners 2">
            <a:extLst>
              <a:ext uri="{FF2B5EF4-FFF2-40B4-BE49-F238E27FC236}">
                <a16:creationId xmlns:a16="http://schemas.microsoft.com/office/drawing/2014/main" id="{EE67E419-7FDC-ABD8-B2E7-A1F0A75FBBB5}"/>
              </a:ext>
            </a:extLst>
          </p:cNvPr>
          <p:cNvSpPr/>
          <p:nvPr/>
        </p:nvSpPr>
        <p:spPr>
          <a:xfrm rot="5400000" flipH="1">
            <a:off x="3607704" y="-1652728"/>
            <a:ext cx="4921456" cy="11324945"/>
          </a:xfrm>
          <a:prstGeom prst="roundRect">
            <a:avLst>
              <a:gd name="adj" fmla="val 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Light" panose="02000000000000000000" pitchFamily="2" charset="0"/>
              <a:ea typeface="Roboto Light" panose="02000000000000000000" pitchFamily="2" charset="0"/>
              <a:cs typeface="Roboto Light" panose="02000000000000000000" pitchFamily="2" charset="0"/>
            </a:endParaRPr>
          </a:p>
        </p:txBody>
      </p:sp>
      <p:sp>
        <p:nvSpPr>
          <p:cNvPr id="18" name="Triangolo isoscele 17">
            <a:extLst>
              <a:ext uri="{FF2B5EF4-FFF2-40B4-BE49-F238E27FC236}">
                <a16:creationId xmlns:a16="http://schemas.microsoft.com/office/drawing/2014/main" id="{E47576BD-AC7B-D36C-B1BB-191B401FBEA1}"/>
              </a:ext>
            </a:extLst>
          </p:cNvPr>
          <p:cNvSpPr/>
          <p:nvPr/>
        </p:nvSpPr>
        <p:spPr>
          <a:xfrm rot="10800000" flipV="1">
            <a:off x="3899901" y="2257321"/>
            <a:ext cx="144000" cy="144000"/>
          </a:xfrm>
          <a:prstGeom prst="triangle">
            <a:avLst/>
          </a:pr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black">
                  <a:lumMod val="65000"/>
                  <a:lumOff val="35000"/>
                </a:prstClr>
              </a:solidFill>
              <a:effectLst/>
              <a:uLnTx/>
              <a:uFillTx/>
              <a:ea typeface="+mn-ea"/>
              <a:cs typeface="+mn-cs"/>
            </a:endParaRPr>
          </a:p>
        </p:txBody>
      </p:sp>
      <p:sp>
        <p:nvSpPr>
          <p:cNvPr id="19" name="Triangolo isoscele 18">
            <a:extLst>
              <a:ext uri="{FF2B5EF4-FFF2-40B4-BE49-F238E27FC236}">
                <a16:creationId xmlns:a16="http://schemas.microsoft.com/office/drawing/2014/main" id="{8C60704B-DF79-5B47-F785-5295BA4CEB3A}"/>
              </a:ext>
            </a:extLst>
          </p:cNvPr>
          <p:cNvSpPr/>
          <p:nvPr/>
        </p:nvSpPr>
        <p:spPr>
          <a:xfrm rot="10800000" flipV="1">
            <a:off x="3967997" y="2793208"/>
            <a:ext cx="144000" cy="144000"/>
          </a:xfrm>
          <a:prstGeom prst="triangle">
            <a:avLst/>
          </a:pr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black">
                  <a:lumMod val="65000"/>
                  <a:lumOff val="35000"/>
                </a:prstClr>
              </a:solidFill>
              <a:effectLst/>
              <a:uLnTx/>
              <a:uFillTx/>
              <a:ea typeface="+mn-ea"/>
              <a:cs typeface="+mn-cs"/>
            </a:endParaRPr>
          </a:p>
        </p:txBody>
      </p:sp>
      <p:sp>
        <p:nvSpPr>
          <p:cNvPr id="23" name="Triangolo isoscele 22">
            <a:extLst>
              <a:ext uri="{FF2B5EF4-FFF2-40B4-BE49-F238E27FC236}">
                <a16:creationId xmlns:a16="http://schemas.microsoft.com/office/drawing/2014/main" id="{475F6DF4-30DE-1112-7FB8-4A05E561E996}"/>
              </a:ext>
            </a:extLst>
          </p:cNvPr>
          <p:cNvSpPr/>
          <p:nvPr/>
        </p:nvSpPr>
        <p:spPr>
          <a:xfrm rot="10800000" flipV="1">
            <a:off x="3792477" y="3807261"/>
            <a:ext cx="144000" cy="144000"/>
          </a:xfrm>
          <a:prstGeom prst="triangle">
            <a:avLst/>
          </a:pr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black">
                  <a:lumMod val="65000"/>
                  <a:lumOff val="35000"/>
                </a:prstClr>
              </a:solidFill>
              <a:effectLst/>
              <a:uLnTx/>
              <a:uFillTx/>
              <a:ea typeface="+mn-ea"/>
              <a:cs typeface="+mn-cs"/>
            </a:endParaRPr>
          </a:p>
        </p:txBody>
      </p:sp>
      <p:sp>
        <p:nvSpPr>
          <p:cNvPr id="24" name="Triangolo isoscele 23">
            <a:extLst>
              <a:ext uri="{FF2B5EF4-FFF2-40B4-BE49-F238E27FC236}">
                <a16:creationId xmlns:a16="http://schemas.microsoft.com/office/drawing/2014/main" id="{99990C82-36FC-2FE8-244F-33632FF4847F}"/>
              </a:ext>
            </a:extLst>
          </p:cNvPr>
          <p:cNvSpPr/>
          <p:nvPr/>
        </p:nvSpPr>
        <p:spPr>
          <a:xfrm rot="10800000" flipV="1">
            <a:off x="3926181" y="3279853"/>
            <a:ext cx="144000" cy="144000"/>
          </a:xfrm>
          <a:prstGeom prst="triangle">
            <a:avLst/>
          </a:pr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black">
                  <a:lumMod val="65000"/>
                  <a:lumOff val="35000"/>
                </a:prstClr>
              </a:solidFill>
              <a:effectLst/>
              <a:uLnTx/>
              <a:uFillTx/>
              <a:ea typeface="+mn-ea"/>
              <a:cs typeface="+mn-cs"/>
            </a:endParaRPr>
          </a:p>
        </p:txBody>
      </p:sp>
      <p:sp>
        <p:nvSpPr>
          <p:cNvPr id="38" name="Triangolo isoscele 37">
            <a:extLst>
              <a:ext uri="{FF2B5EF4-FFF2-40B4-BE49-F238E27FC236}">
                <a16:creationId xmlns:a16="http://schemas.microsoft.com/office/drawing/2014/main" id="{383FC03C-7AB5-C03A-9B6C-E78AF02B1C84}"/>
              </a:ext>
            </a:extLst>
          </p:cNvPr>
          <p:cNvSpPr/>
          <p:nvPr/>
        </p:nvSpPr>
        <p:spPr>
          <a:xfrm rot="10800000" flipV="1">
            <a:off x="3983830" y="4338592"/>
            <a:ext cx="144000" cy="144000"/>
          </a:xfrm>
          <a:prstGeom prst="triangle">
            <a:avLst/>
          </a:pr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black">
                  <a:lumMod val="65000"/>
                  <a:lumOff val="35000"/>
                </a:prstClr>
              </a:solidFill>
              <a:effectLst/>
              <a:uLnTx/>
              <a:uFillTx/>
              <a:ea typeface="+mn-ea"/>
              <a:cs typeface="+mn-cs"/>
            </a:endParaRPr>
          </a:p>
        </p:txBody>
      </p:sp>
      <p:sp>
        <p:nvSpPr>
          <p:cNvPr id="39" name="Triangolo isoscele 38">
            <a:extLst>
              <a:ext uri="{FF2B5EF4-FFF2-40B4-BE49-F238E27FC236}">
                <a16:creationId xmlns:a16="http://schemas.microsoft.com/office/drawing/2014/main" id="{142EF66A-53CA-CE31-4803-52F77B185D4B}"/>
              </a:ext>
            </a:extLst>
          </p:cNvPr>
          <p:cNvSpPr/>
          <p:nvPr/>
        </p:nvSpPr>
        <p:spPr>
          <a:xfrm rot="10800000" flipV="1">
            <a:off x="3956397" y="4817469"/>
            <a:ext cx="144000" cy="144000"/>
          </a:xfrm>
          <a:prstGeom prst="triangle">
            <a:avLst/>
          </a:pr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black">
                  <a:lumMod val="65000"/>
                  <a:lumOff val="35000"/>
                </a:prstClr>
              </a:solidFill>
              <a:effectLst/>
              <a:uLnTx/>
              <a:uFillTx/>
              <a:ea typeface="+mn-ea"/>
              <a:cs typeface="+mn-cs"/>
            </a:endParaRPr>
          </a:p>
        </p:txBody>
      </p:sp>
      <p:sp>
        <p:nvSpPr>
          <p:cNvPr id="40" name="Triangolo isoscele 39">
            <a:extLst>
              <a:ext uri="{FF2B5EF4-FFF2-40B4-BE49-F238E27FC236}">
                <a16:creationId xmlns:a16="http://schemas.microsoft.com/office/drawing/2014/main" id="{546A749B-C4DF-3C00-7B62-CFE9823996EA}"/>
              </a:ext>
            </a:extLst>
          </p:cNvPr>
          <p:cNvSpPr/>
          <p:nvPr/>
        </p:nvSpPr>
        <p:spPr>
          <a:xfrm rot="10800000" flipV="1">
            <a:off x="3794426" y="5395915"/>
            <a:ext cx="144000" cy="144000"/>
          </a:xfrm>
          <a:prstGeom prst="triangle">
            <a:avLst/>
          </a:pr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black">
                  <a:lumMod val="65000"/>
                  <a:lumOff val="35000"/>
                </a:prstClr>
              </a:solidFill>
              <a:effectLst/>
              <a:uLnTx/>
              <a:uFillTx/>
              <a:ea typeface="+mn-ea"/>
              <a:cs typeface="+mn-cs"/>
            </a:endParaRPr>
          </a:p>
        </p:txBody>
      </p:sp>
      <p:sp>
        <p:nvSpPr>
          <p:cNvPr id="41" name="Triangolo isoscele 40">
            <a:extLst>
              <a:ext uri="{FF2B5EF4-FFF2-40B4-BE49-F238E27FC236}">
                <a16:creationId xmlns:a16="http://schemas.microsoft.com/office/drawing/2014/main" id="{2AFAD170-1488-B15B-3736-E65CB6F6BB77}"/>
              </a:ext>
            </a:extLst>
          </p:cNvPr>
          <p:cNvSpPr/>
          <p:nvPr/>
        </p:nvSpPr>
        <p:spPr>
          <a:xfrm rot="10800000" flipV="1">
            <a:off x="9805342" y="4854045"/>
            <a:ext cx="144000" cy="144000"/>
          </a:xfrm>
          <a:prstGeom prst="triangle">
            <a:avLst/>
          </a:pr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black">
                  <a:lumMod val="65000"/>
                  <a:lumOff val="35000"/>
                </a:prstClr>
              </a:solidFill>
              <a:effectLst/>
              <a:uLnTx/>
              <a:uFillTx/>
              <a:ea typeface="+mn-ea"/>
              <a:cs typeface="+mn-cs"/>
            </a:endParaRPr>
          </a:p>
        </p:txBody>
      </p:sp>
      <p:sp>
        <p:nvSpPr>
          <p:cNvPr id="42" name="Triangolo isoscele 41">
            <a:extLst>
              <a:ext uri="{FF2B5EF4-FFF2-40B4-BE49-F238E27FC236}">
                <a16:creationId xmlns:a16="http://schemas.microsoft.com/office/drawing/2014/main" id="{986FE2A6-FE0E-08D2-2179-B3758BE1F7A3}"/>
              </a:ext>
            </a:extLst>
          </p:cNvPr>
          <p:cNvSpPr/>
          <p:nvPr/>
        </p:nvSpPr>
        <p:spPr>
          <a:xfrm rot="10800000" flipV="1">
            <a:off x="9998764" y="2720098"/>
            <a:ext cx="144000" cy="144000"/>
          </a:xfrm>
          <a:prstGeom prst="triangle">
            <a:avLst/>
          </a:pr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black">
                  <a:lumMod val="65000"/>
                  <a:lumOff val="35000"/>
                </a:prstClr>
              </a:solidFill>
              <a:effectLst/>
              <a:uLnTx/>
              <a:uFillTx/>
              <a:ea typeface="+mn-ea"/>
              <a:cs typeface="+mn-cs"/>
            </a:endParaRPr>
          </a:p>
        </p:txBody>
      </p:sp>
      <p:sp>
        <p:nvSpPr>
          <p:cNvPr id="43" name="Triangolo isoscele 42">
            <a:extLst>
              <a:ext uri="{FF2B5EF4-FFF2-40B4-BE49-F238E27FC236}">
                <a16:creationId xmlns:a16="http://schemas.microsoft.com/office/drawing/2014/main" id="{541A0123-4A63-D067-5187-404D58B21FE2}"/>
              </a:ext>
            </a:extLst>
          </p:cNvPr>
          <p:cNvSpPr/>
          <p:nvPr/>
        </p:nvSpPr>
        <p:spPr>
          <a:xfrm rot="10800000" flipV="1">
            <a:off x="10020536" y="3290625"/>
            <a:ext cx="144000" cy="144000"/>
          </a:xfrm>
          <a:prstGeom prst="triangle">
            <a:avLst/>
          </a:pr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black">
                  <a:lumMod val="65000"/>
                  <a:lumOff val="35000"/>
                </a:prstClr>
              </a:solidFill>
              <a:effectLst/>
              <a:uLnTx/>
              <a:uFillTx/>
              <a:ea typeface="+mn-ea"/>
              <a:cs typeface="+mn-cs"/>
            </a:endParaRPr>
          </a:p>
        </p:txBody>
      </p:sp>
      <p:sp>
        <p:nvSpPr>
          <p:cNvPr id="44" name="Triangolo isoscele 43">
            <a:extLst>
              <a:ext uri="{FF2B5EF4-FFF2-40B4-BE49-F238E27FC236}">
                <a16:creationId xmlns:a16="http://schemas.microsoft.com/office/drawing/2014/main" id="{5843047E-D480-336B-00BC-986310AFF563}"/>
              </a:ext>
            </a:extLst>
          </p:cNvPr>
          <p:cNvSpPr/>
          <p:nvPr/>
        </p:nvSpPr>
        <p:spPr>
          <a:xfrm rot="10800000" flipV="1">
            <a:off x="9816228" y="3791926"/>
            <a:ext cx="144000" cy="144000"/>
          </a:xfrm>
          <a:prstGeom prst="triangle">
            <a:avLst/>
          </a:pr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black">
                  <a:lumMod val="65000"/>
                  <a:lumOff val="35000"/>
                </a:prstClr>
              </a:solidFill>
              <a:effectLst/>
              <a:uLnTx/>
              <a:uFillTx/>
              <a:ea typeface="+mn-ea"/>
              <a:cs typeface="+mn-cs"/>
            </a:endParaRPr>
          </a:p>
        </p:txBody>
      </p:sp>
      <p:sp>
        <p:nvSpPr>
          <p:cNvPr id="45" name="Triangolo isoscele 44">
            <a:extLst>
              <a:ext uri="{FF2B5EF4-FFF2-40B4-BE49-F238E27FC236}">
                <a16:creationId xmlns:a16="http://schemas.microsoft.com/office/drawing/2014/main" id="{3903AD03-F63D-2981-87FC-19C5F114C317}"/>
              </a:ext>
            </a:extLst>
          </p:cNvPr>
          <p:cNvSpPr/>
          <p:nvPr/>
        </p:nvSpPr>
        <p:spPr>
          <a:xfrm rot="10800000" flipV="1">
            <a:off x="9827114" y="4372567"/>
            <a:ext cx="144000" cy="144000"/>
          </a:xfrm>
          <a:prstGeom prst="triangle">
            <a:avLst/>
          </a:pr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black">
                  <a:lumMod val="65000"/>
                  <a:lumOff val="35000"/>
                </a:prstClr>
              </a:solidFill>
              <a:effectLst/>
              <a:uLnTx/>
              <a:uFillTx/>
              <a:ea typeface="+mn-ea"/>
              <a:cs typeface="+mn-cs"/>
            </a:endParaRPr>
          </a:p>
        </p:txBody>
      </p:sp>
      <p:sp>
        <p:nvSpPr>
          <p:cNvPr id="55" name="CasellaDiTesto 54">
            <a:extLst>
              <a:ext uri="{FF2B5EF4-FFF2-40B4-BE49-F238E27FC236}">
                <a16:creationId xmlns:a16="http://schemas.microsoft.com/office/drawing/2014/main" id="{6328930F-D17F-A839-D8C0-682C388D272B}"/>
              </a:ext>
            </a:extLst>
          </p:cNvPr>
          <p:cNvSpPr txBox="1"/>
          <p:nvPr/>
        </p:nvSpPr>
        <p:spPr>
          <a:xfrm rot="16200000">
            <a:off x="-1838999" y="4640054"/>
            <a:ext cx="4038364" cy="369332"/>
          </a:xfrm>
          <a:prstGeom prst="rect">
            <a:avLst/>
          </a:prstGeom>
          <a:noFill/>
        </p:spPr>
        <p:txBody>
          <a:bodyPr wrap="square" rtlCol="0">
            <a:spAutoFit/>
          </a:bodyPr>
          <a:lstStyle/>
          <a:p>
            <a:pPr algn="l"/>
            <a:r>
              <a:rPr lang="it-IT" sz="900">
                <a:solidFill>
                  <a:srgbClr val="002060"/>
                </a:solidFill>
              </a:rPr>
              <a:t>Fonte: Osservatorio Digital Banking; Dal borgo alla metropoli: la fotografia del cliente digitale - Focus sui 18-30 </a:t>
            </a:r>
            <a:r>
              <a:rPr lang="it-IT" sz="900" err="1">
                <a:solidFill>
                  <a:srgbClr val="002060"/>
                </a:solidFill>
              </a:rPr>
              <a:t>enni</a:t>
            </a:r>
            <a:r>
              <a:rPr lang="it-IT" sz="900">
                <a:solidFill>
                  <a:srgbClr val="002060"/>
                </a:solidFill>
              </a:rPr>
              <a:t>, ottobre 2025</a:t>
            </a:r>
            <a:endParaRPr lang="it-IT" sz="900">
              <a:solidFill>
                <a:srgbClr val="002060"/>
              </a:solidFill>
              <a:highlight>
                <a:srgbClr val="FFFF00"/>
              </a:highlight>
            </a:endParaRPr>
          </a:p>
        </p:txBody>
      </p:sp>
      <p:sp>
        <p:nvSpPr>
          <p:cNvPr id="6" name="Text Box 50">
            <a:extLst>
              <a:ext uri="{FF2B5EF4-FFF2-40B4-BE49-F238E27FC236}">
                <a16:creationId xmlns:a16="http://schemas.microsoft.com/office/drawing/2014/main" id="{7DEFE3B0-73F6-916E-B691-207E374D0B79}"/>
              </a:ext>
            </a:extLst>
          </p:cNvPr>
          <p:cNvSpPr txBox="1">
            <a:spLocks noChangeArrowheads="1"/>
          </p:cNvSpPr>
          <p:nvPr/>
        </p:nvSpPr>
        <p:spPr bwMode="auto">
          <a:xfrm>
            <a:off x="997030" y="6042070"/>
            <a:ext cx="10619236" cy="230832"/>
          </a:xfrm>
          <a:prstGeom prst="rect">
            <a:avLst/>
          </a:prstGeom>
          <a:noFill/>
        </p:spPr>
        <p:txBody>
          <a:bodyPr wrap="square" rtlCol="0">
            <a:spAutoFit/>
          </a:bodyPr>
          <a:lstStyle>
            <a:defPPr>
              <a:defRPr lang="en-IT"/>
            </a:defPPr>
            <a:lvl1pPr>
              <a:defRPr sz="1050">
                <a:solidFill>
                  <a:schemeClr val="tx2"/>
                </a:solidFill>
              </a:defRPr>
            </a:lvl1pPr>
          </a:lstStyle>
          <a:p>
            <a:r>
              <a:rPr lang="it-IT" sz="900"/>
              <a:t>= la percentuale rilevata per il campione dei giovani è significativamente più rilevante rispetto a quanto riscontrato per il campione complessivo di tutte le fasce di età (1009 rispondenti totali). </a:t>
            </a:r>
          </a:p>
        </p:txBody>
      </p:sp>
      <p:sp>
        <p:nvSpPr>
          <p:cNvPr id="7" name="Triangolo isoscele 6">
            <a:extLst>
              <a:ext uri="{FF2B5EF4-FFF2-40B4-BE49-F238E27FC236}">
                <a16:creationId xmlns:a16="http://schemas.microsoft.com/office/drawing/2014/main" id="{C157E913-6FE8-3D34-3514-017055D3CEC9}"/>
              </a:ext>
            </a:extLst>
          </p:cNvPr>
          <p:cNvSpPr/>
          <p:nvPr/>
        </p:nvSpPr>
        <p:spPr>
          <a:xfrm>
            <a:off x="869722" y="6086100"/>
            <a:ext cx="144000" cy="144000"/>
          </a:xfrm>
          <a:prstGeom prst="triangle">
            <a:avLst/>
          </a:pr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2060"/>
              </a:solidFill>
              <a:effectLst/>
              <a:uLnTx/>
              <a:uFillTx/>
              <a:latin typeface="+mj-lt"/>
              <a:ea typeface="+mn-ea"/>
              <a:cs typeface="+mn-cs"/>
            </a:endParaRPr>
          </a:p>
        </p:txBody>
      </p:sp>
      <p:sp>
        <p:nvSpPr>
          <p:cNvPr id="11" name="Triangolo isoscele 10">
            <a:extLst>
              <a:ext uri="{FF2B5EF4-FFF2-40B4-BE49-F238E27FC236}">
                <a16:creationId xmlns:a16="http://schemas.microsoft.com/office/drawing/2014/main" id="{C3E63212-D324-2818-D104-49C4364A61FD}"/>
              </a:ext>
            </a:extLst>
          </p:cNvPr>
          <p:cNvSpPr/>
          <p:nvPr/>
        </p:nvSpPr>
        <p:spPr>
          <a:xfrm rot="10800000">
            <a:off x="869722" y="6309341"/>
            <a:ext cx="144000" cy="144000"/>
          </a:xfrm>
          <a:prstGeom prst="triangle">
            <a:avLst/>
          </a:prstGeom>
          <a:solidFill>
            <a:srgbClr val="FF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black">
                  <a:lumMod val="65000"/>
                  <a:lumOff val="35000"/>
                </a:prstClr>
              </a:solidFill>
              <a:effectLst/>
              <a:uLnTx/>
              <a:uFillTx/>
              <a:ea typeface="+mn-ea"/>
              <a:cs typeface="+mn-cs"/>
            </a:endParaRPr>
          </a:p>
        </p:txBody>
      </p:sp>
      <p:sp>
        <p:nvSpPr>
          <p:cNvPr id="12" name="Text Box 50">
            <a:extLst>
              <a:ext uri="{FF2B5EF4-FFF2-40B4-BE49-F238E27FC236}">
                <a16:creationId xmlns:a16="http://schemas.microsoft.com/office/drawing/2014/main" id="{60D21D1A-E550-F417-C0DC-2BE72022C6B8}"/>
              </a:ext>
            </a:extLst>
          </p:cNvPr>
          <p:cNvSpPr txBox="1">
            <a:spLocks noChangeArrowheads="1"/>
          </p:cNvSpPr>
          <p:nvPr/>
        </p:nvSpPr>
        <p:spPr bwMode="auto">
          <a:xfrm>
            <a:off x="997030" y="6239641"/>
            <a:ext cx="10523987" cy="230832"/>
          </a:xfrm>
          <a:prstGeom prst="rect">
            <a:avLst/>
          </a:prstGeom>
          <a:noFill/>
        </p:spPr>
        <p:txBody>
          <a:bodyPr wrap="square" rtlCol="0">
            <a:spAutoFit/>
          </a:bodyPr>
          <a:lstStyle>
            <a:defPPr>
              <a:defRPr lang="en-IT"/>
            </a:defPPr>
            <a:lvl1pPr>
              <a:defRPr sz="1050">
                <a:solidFill>
                  <a:schemeClr val="tx2"/>
                </a:solidFill>
              </a:defRPr>
            </a:lvl1pPr>
          </a:lstStyle>
          <a:p>
            <a:r>
              <a:rPr lang="it-IT" sz="900"/>
              <a:t>= la percentuale rilevata per il campione dei giovani è significativamente meno rilevante rispetto a quanto riscontrato per il campione complessivo di tutte le fasce di età (1009 rispondenti totali). </a:t>
            </a:r>
          </a:p>
        </p:txBody>
      </p:sp>
      <p:sp>
        <p:nvSpPr>
          <p:cNvPr id="13" name="Segnaposto numero diapositiva 3">
            <a:extLst>
              <a:ext uri="{FF2B5EF4-FFF2-40B4-BE49-F238E27FC236}">
                <a16:creationId xmlns:a16="http://schemas.microsoft.com/office/drawing/2014/main" id="{A9420C66-563C-80F9-AE3D-5ED5F270717B}"/>
              </a:ext>
            </a:extLst>
          </p:cNvPr>
          <p:cNvSpPr>
            <a:spLocks noGrp="1"/>
          </p:cNvSpPr>
          <p:nvPr>
            <p:ph type="sldNum" sz="quarter" idx="4"/>
          </p:nvPr>
        </p:nvSpPr>
        <p:spPr>
          <a:xfrm>
            <a:off x="11214707" y="6456440"/>
            <a:ext cx="401559" cy="401559"/>
          </a:xfrm>
        </p:spPr>
        <p:txBody>
          <a:bodyPr/>
          <a:lstStyle/>
          <a:p>
            <a:fld id="{7C82378E-73BB-5342-A055-56BDFDE9791A}" type="slidenum">
              <a:rPr lang="en-US" smtClean="0"/>
              <a:pPr/>
              <a:t>7</a:t>
            </a:fld>
            <a:endParaRPr lang="en-US"/>
          </a:p>
        </p:txBody>
      </p:sp>
      <p:sp>
        <p:nvSpPr>
          <p:cNvPr id="46" name="CasellaDiTesto 45">
            <a:extLst>
              <a:ext uri="{FF2B5EF4-FFF2-40B4-BE49-F238E27FC236}">
                <a16:creationId xmlns:a16="http://schemas.microsoft.com/office/drawing/2014/main" id="{0C73C261-E9AB-E65B-E820-4C02EE7E4BEA}"/>
              </a:ext>
            </a:extLst>
          </p:cNvPr>
          <p:cNvSpPr txBox="1"/>
          <p:nvPr/>
        </p:nvSpPr>
        <p:spPr>
          <a:xfrm>
            <a:off x="8872933" y="1698219"/>
            <a:ext cx="286063" cy="369332"/>
          </a:xfrm>
          <a:prstGeom prst="rect">
            <a:avLst/>
          </a:prstGeom>
          <a:noFill/>
        </p:spPr>
        <p:txBody>
          <a:bodyPr wrap="square">
            <a:spAutoFit/>
          </a:bodyPr>
          <a:lstStyle/>
          <a:p>
            <a:r>
              <a:rPr lang="it-IT"/>
              <a:t>€</a:t>
            </a:r>
          </a:p>
        </p:txBody>
      </p:sp>
      <p:grpSp>
        <p:nvGrpSpPr>
          <p:cNvPr id="58" name="Gruppo 57">
            <a:extLst>
              <a:ext uri="{FF2B5EF4-FFF2-40B4-BE49-F238E27FC236}">
                <a16:creationId xmlns:a16="http://schemas.microsoft.com/office/drawing/2014/main" id="{6729C7A7-1E08-C787-34FB-B0C2C7834FA9}"/>
              </a:ext>
            </a:extLst>
          </p:cNvPr>
          <p:cNvGrpSpPr/>
          <p:nvPr/>
        </p:nvGrpSpPr>
        <p:grpSpPr>
          <a:xfrm>
            <a:off x="2248139" y="1593044"/>
            <a:ext cx="458844" cy="461511"/>
            <a:chOff x="2248139" y="1593044"/>
            <a:chExt cx="458844" cy="461511"/>
          </a:xfrm>
        </p:grpSpPr>
        <p:sp>
          <p:nvSpPr>
            <p:cNvPr id="52" name="Freeform 35">
              <a:extLst>
                <a:ext uri="{FF2B5EF4-FFF2-40B4-BE49-F238E27FC236}">
                  <a16:creationId xmlns:a16="http://schemas.microsoft.com/office/drawing/2014/main" id="{D9C96641-FC66-8EAA-D357-91F0E0450A86}"/>
                </a:ext>
              </a:extLst>
            </p:cNvPr>
            <p:cNvSpPr>
              <a:spLocks/>
            </p:cNvSpPr>
            <p:nvPr/>
          </p:nvSpPr>
          <p:spPr bwMode="auto">
            <a:xfrm>
              <a:off x="2462733" y="1593044"/>
              <a:ext cx="115620" cy="121728"/>
            </a:xfrm>
            <a:custGeom>
              <a:avLst/>
              <a:gdLst>
                <a:gd name="T0" fmla="*/ 381 w 537"/>
                <a:gd name="T1" fmla="*/ 155 h 537"/>
                <a:gd name="T2" fmla="*/ 0 w 537"/>
                <a:gd name="T3" fmla="*/ 4 h 537"/>
                <a:gd name="T4" fmla="*/ 2 w 537"/>
                <a:gd name="T5" fmla="*/ 67 h 537"/>
                <a:gd name="T6" fmla="*/ 336 w 537"/>
                <a:gd name="T7" fmla="*/ 200 h 537"/>
                <a:gd name="T8" fmla="*/ 469 w 537"/>
                <a:gd name="T9" fmla="*/ 535 h 537"/>
                <a:gd name="T10" fmla="*/ 532 w 537"/>
                <a:gd name="T11" fmla="*/ 537 h 537"/>
                <a:gd name="T12" fmla="*/ 381 w 537"/>
                <a:gd name="T13" fmla="*/ 155 h 537"/>
              </a:gdLst>
              <a:ahLst/>
              <a:cxnLst>
                <a:cxn ang="0">
                  <a:pos x="T0" y="T1"/>
                </a:cxn>
                <a:cxn ang="0">
                  <a:pos x="T2" y="T3"/>
                </a:cxn>
                <a:cxn ang="0">
                  <a:pos x="T4" y="T5"/>
                </a:cxn>
                <a:cxn ang="0">
                  <a:pos x="T6" y="T7"/>
                </a:cxn>
                <a:cxn ang="0">
                  <a:pos x="T8" y="T9"/>
                </a:cxn>
                <a:cxn ang="0">
                  <a:pos x="T10" y="T11"/>
                </a:cxn>
                <a:cxn ang="0">
                  <a:pos x="T12" y="T13"/>
                </a:cxn>
              </a:cxnLst>
              <a:rect l="0" t="0" r="r" b="b"/>
              <a:pathLst>
                <a:path w="537" h="537">
                  <a:moveTo>
                    <a:pt x="381" y="155"/>
                  </a:moveTo>
                  <a:cubicBezTo>
                    <a:pt x="280" y="54"/>
                    <a:pt x="142" y="0"/>
                    <a:pt x="0" y="4"/>
                  </a:cubicBezTo>
                  <a:cubicBezTo>
                    <a:pt x="2" y="67"/>
                    <a:pt x="2" y="67"/>
                    <a:pt x="2" y="67"/>
                  </a:cubicBezTo>
                  <a:cubicBezTo>
                    <a:pt x="127" y="63"/>
                    <a:pt x="247" y="111"/>
                    <a:pt x="336" y="200"/>
                  </a:cubicBezTo>
                  <a:cubicBezTo>
                    <a:pt x="426" y="289"/>
                    <a:pt x="473" y="409"/>
                    <a:pt x="469" y="535"/>
                  </a:cubicBezTo>
                  <a:cubicBezTo>
                    <a:pt x="532" y="537"/>
                    <a:pt x="532" y="537"/>
                    <a:pt x="532" y="537"/>
                  </a:cubicBezTo>
                  <a:cubicBezTo>
                    <a:pt x="537" y="394"/>
                    <a:pt x="482" y="256"/>
                    <a:pt x="381" y="15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2060"/>
                </a:solidFill>
                <a:latin typeface="+mj-lt"/>
              </a:endParaRPr>
            </a:p>
          </p:txBody>
        </p:sp>
        <p:sp>
          <p:nvSpPr>
            <p:cNvPr id="48" name="CasellaDiTesto 47">
              <a:extLst>
                <a:ext uri="{FF2B5EF4-FFF2-40B4-BE49-F238E27FC236}">
                  <a16:creationId xmlns:a16="http://schemas.microsoft.com/office/drawing/2014/main" id="{D5B890F2-4D0B-E8A0-AFB5-E8DFB3BB457F}"/>
                </a:ext>
              </a:extLst>
            </p:cNvPr>
            <p:cNvSpPr txBox="1"/>
            <p:nvPr/>
          </p:nvSpPr>
          <p:spPr>
            <a:xfrm>
              <a:off x="2248139" y="1685223"/>
              <a:ext cx="458844" cy="369332"/>
            </a:xfrm>
            <a:prstGeom prst="rect">
              <a:avLst/>
            </a:prstGeom>
            <a:noFill/>
          </p:spPr>
          <p:txBody>
            <a:bodyPr wrap="square">
              <a:spAutoFit/>
            </a:bodyPr>
            <a:lstStyle/>
            <a:p>
              <a:r>
                <a:rPr lang="it-IT"/>
                <a:t>€</a:t>
              </a:r>
            </a:p>
          </p:txBody>
        </p:sp>
      </p:grpSp>
      <p:sp>
        <p:nvSpPr>
          <p:cNvPr id="53" name="CasellaDiTesto 52">
            <a:extLst>
              <a:ext uri="{FF2B5EF4-FFF2-40B4-BE49-F238E27FC236}">
                <a16:creationId xmlns:a16="http://schemas.microsoft.com/office/drawing/2014/main" id="{428820CC-8BF2-3432-67C8-51810905F0D6}"/>
              </a:ext>
            </a:extLst>
          </p:cNvPr>
          <p:cNvSpPr txBox="1"/>
          <p:nvPr/>
        </p:nvSpPr>
        <p:spPr>
          <a:xfrm>
            <a:off x="11232286" y="1654676"/>
            <a:ext cx="296636" cy="646331"/>
          </a:xfrm>
          <a:prstGeom prst="rect">
            <a:avLst/>
          </a:prstGeom>
          <a:noFill/>
        </p:spPr>
        <p:txBody>
          <a:bodyPr wrap="square">
            <a:spAutoFit/>
          </a:bodyPr>
          <a:lstStyle/>
          <a:p>
            <a:r>
              <a:rPr lang="it-IT">
                <a:solidFill>
                  <a:schemeClr val="bg1"/>
                </a:solidFill>
              </a:rPr>
              <a:t>€ €</a:t>
            </a:r>
          </a:p>
        </p:txBody>
      </p:sp>
      <p:sp>
        <p:nvSpPr>
          <p:cNvPr id="57" name="CasellaDiTesto 56">
            <a:extLst>
              <a:ext uri="{FF2B5EF4-FFF2-40B4-BE49-F238E27FC236}">
                <a16:creationId xmlns:a16="http://schemas.microsoft.com/office/drawing/2014/main" id="{FF21042E-C61A-FE36-4610-1E5C9A0A77BD}"/>
              </a:ext>
            </a:extLst>
          </p:cNvPr>
          <p:cNvSpPr txBox="1"/>
          <p:nvPr/>
        </p:nvSpPr>
        <p:spPr>
          <a:xfrm>
            <a:off x="4550599" y="1666304"/>
            <a:ext cx="315685" cy="369332"/>
          </a:xfrm>
          <a:prstGeom prst="rect">
            <a:avLst/>
          </a:prstGeom>
          <a:noFill/>
        </p:spPr>
        <p:txBody>
          <a:bodyPr wrap="square">
            <a:spAutoFit/>
          </a:bodyPr>
          <a:lstStyle/>
          <a:p>
            <a:r>
              <a:rPr lang="it-IT">
                <a:solidFill>
                  <a:schemeClr val="bg1"/>
                </a:solidFill>
              </a:rPr>
              <a:t>€</a:t>
            </a:r>
          </a:p>
        </p:txBody>
      </p:sp>
    </p:spTree>
    <p:extLst>
      <p:ext uri="{BB962C8B-B14F-4D97-AF65-F5344CB8AC3E}">
        <p14:creationId xmlns:p14="http://schemas.microsoft.com/office/powerpoint/2010/main" val="358867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F2846-6FFE-2AFB-3492-3099F438A4E6}"/>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12AA482-EC7C-52B2-47E6-B87EB5365A18}"/>
              </a:ext>
            </a:extLst>
          </p:cNvPr>
          <p:cNvSpPr>
            <a:spLocks noGrp="1"/>
          </p:cNvSpPr>
          <p:nvPr>
            <p:ph type="sldNum" sz="quarter" idx="4"/>
          </p:nvPr>
        </p:nvSpPr>
        <p:spPr/>
        <p:txBody>
          <a:bodyPr/>
          <a:lstStyle/>
          <a:p>
            <a:fld id="{7C82378E-73BB-5342-A055-56BDFDE9791A}" type="slidenum">
              <a:rPr lang="en-US" smtClean="0"/>
              <a:pPr/>
              <a:t>8</a:t>
            </a:fld>
            <a:endParaRPr lang="en-US"/>
          </a:p>
        </p:txBody>
      </p:sp>
      <p:sp>
        <p:nvSpPr>
          <p:cNvPr id="15" name="Titolo 1">
            <a:extLst>
              <a:ext uri="{FF2B5EF4-FFF2-40B4-BE49-F238E27FC236}">
                <a16:creationId xmlns:a16="http://schemas.microsoft.com/office/drawing/2014/main" id="{1864F5AA-EBEA-B717-311D-9AE21CEBA5DF}"/>
              </a:ext>
            </a:extLst>
          </p:cNvPr>
          <p:cNvSpPr txBox="1">
            <a:spLocks/>
          </p:cNvSpPr>
          <p:nvPr/>
        </p:nvSpPr>
        <p:spPr>
          <a:xfrm>
            <a:off x="777239" y="235240"/>
            <a:ext cx="7808977" cy="523694"/>
          </a:xfrm>
          <a:prstGeom prst="rect">
            <a:avLst/>
          </a:prstGeom>
          <a:noFill/>
          <a:ln>
            <a:noFill/>
          </a:ln>
        </p:spPr>
        <p:txBody>
          <a:bodyPr spcFirstLastPara="1" wrap="square" lIns="91425" tIns="45700" rIns="91425" bIns="45700" anchor="ctr" anchorCtr="0">
            <a:noAutofit/>
          </a:bodyPr>
          <a:lstStyle>
            <a:defPPr>
              <a:defRPr lang="en-IT"/>
            </a:defPPr>
            <a:lvl1pPr marR="0" lvl="0" indent="0" fontAlgn="auto">
              <a:lnSpc>
                <a:spcPct val="100000"/>
              </a:lnSpc>
              <a:spcBef>
                <a:spcPts val="0"/>
              </a:spcBef>
              <a:spcAft>
                <a:spcPts val="0"/>
              </a:spcAft>
              <a:buClr>
                <a:srgbClr val="002060"/>
              </a:buClr>
              <a:buSzPts val="2800"/>
              <a:buFont typeface="Arial"/>
              <a:buNone/>
              <a:tabLst/>
              <a:defRPr kumimoji="0" sz="2800" b="1" i="0" u="none" strike="noStrike" kern="0" cap="none" spc="0" normalizeH="0" baseline="0">
                <a:ln>
                  <a:noFill/>
                </a:ln>
                <a:solidFill>
                  <a:srgbClr val="002060"/>
                </a:solidFill>
                <a:effectLst/>
                <a:uLnTx/>
                <a:uFillTx/>
                <a:latin typeface="Roboto"/>
                <a:ea typeface="Roboto"/>
                <a:cs typeface="Roboto"/>
              </a:defRPr>
            </a:lvl1pPr>
          </a:lstStyle>
          <a:p>
            <a:r>
              <a:rPr lang="it-IT"/>
              <a:t>Livello di conoscenza del bonifico istantaneo</a:t>
            </a:r>
          </a:p>
        </p:txBody>
      </p:sp>
      <p:cxnSp>
        <p:nvCxnSpPr>
          <p:cNvPr id="2" name="Google Shape;416;g2dbb130a2d8_0_906">
            <a:extLst>
              <a:ext uri="{FF2B5EF4-FFF2-40B4-BE49-F238E27FC236}">
                <a16:creationId xmlns:a16="http://schemas.microsoft.com/office/drawing/2014/main" id="{8B8378D3-E8B8-5F3F-03D5-081B844B188F}"/>
              </a:ext>
            </a:extLst>
          </p:cNvPr>
          <p:cNvCxnSpPr>
            <a:cxnSpLocks/>
          </p:cNvCxnSpPr>
          <p:nvPr/>
        </p:nvCxnSpPr>
        <p:spPr>
          <a:xfrm>
            <a:off x="2147205" y="2085882"/>
            <a:ext cx="2428741" cy="0"/>
          </a:xfrm>
          <a:prstGeom prst="straightConnector1">
            <a:avLst/>
          </a:prstGeom>
          <a:noFill/>
          <a:ln w="12700" cap="flat" cmpd="sng">
            <a:solidFill>
              <a:srgbClr val="002D6C"/>
            </a:solidFill>
            <a:prstDash val="solid"/>
            <a:round/>
            <a:headEnd type="none" w="sm" len="sm"/>
            <a:tailEnd type="none" w="sm" len="sm"/>
          </a:ln>
        </p:spPr>
      </p:cxnSp>
      <p:cxnSp>
        <p:nvCxnSpPr>
          <p:cNvPr id="5" name="Google Shape;417;g2dbb130a2d8_0_906">
            <a:extLst>
              <a:ext uri="{FF2B5EF4-FFF2-40B4-BE49-F238E27FC236}">
                <a16:creationId xmlns:a16="http://schemas.microsoft.com/office/drawing/2014/main" id="{1ECBABC5-A6CD-AA61-87A2-3104532AC574}"/>
              </a:ext>
            </a:extLst>
          </p:cNvPr>
          <p:cNvCxnSpPr>
            <a:cxnSpLocks/>
          </p:cNvCxnSpPr>
          <p:nvPr/>
        </p:nvCxnSpPr>
        <p:spPr>
          <a:xfrm>
            <a:off x="2147205" y="2486739"/>
            <a:ext cx="2428741" cy="0"/>
          </a:xfrm>
          <a:prstGeom prst="straightConnector1">
            <a:avLst/>
          </a:prstGeom>
          <a:noFill/>
          <a:ln w="9525" cap="flat" cmpd="sng">
            <a:solidFill>
              <a:srgbClr val="002D6C"/>
            </a:solidFill>
            <a:prstDash val="solid"/>
            <a:round/>
            <a:headEnd type="none" w="sm" len="sm"/>
            <a:tailEnd type="none" w="sm" len="sm"/>
          </a:ln>
        </p:spPr>
      </p:cxnSp>
      <p:sp>
        <p:nvSpPr>
          <p:cNvPr id="6" name="Google Shape;419;g2dbb130a2d8_0_906">
            <a:extLst>
              <a:ext uri="{FF2B5EF4-FFF2-40B4-BE49-F238E27FC236}">
                <a16:creationId xmlns:a16="http://schemas.microsoft.com/office/drawing/2014/main" id="{A1C43C64-6930-72F6-FBF1-91A46270432C}"/>
              </a:ext>
            </a:extLst>
          </p:cNvPr>
          <p:cNvSpPr/>
          <p:nvPr/>
        </p:nvSpPr>
        <p:spPr>
          <a:xfrm>
            <a:off x="2009884" y="2134829"/>
            <a:ext cx="2703383" cy="26770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2060"/>
              </a:buClr>
              <a:buSzPts val="1400"/>
              <a:buFont typeface="Arial"/>
              <a:buNone/>
              <a:tabLst/>
              <a:defRPr/>
            </a:pPr>
            <a:r>
              <a:rPr kumimoji="0" lang="it-IT" sz="1400" b="1" i="0" u="none" strike="noStrike" kern="0" cap="none" spc="0" normalizeH="0" baseline="0" noProof="0">
                <a:ln>
                  <a:noFill/>
                </a:ln>
                <a:solidFill>
                  <a:srgbClr val="002060"/>
                </a:solidFill>
                <a:effectLst/>
                <a:uLnTx/>
                <a:uFillTx/>
                <a:latin typeface="+mj-lt"/>
                <a:ea typeface="Roboto"/>
                <a:cs typeface="Roboto"/>
                <a:sym typeface="Roboto"/>
              </a:rPr>
              <a:t>Conosci i bonifici istantanei?</a:t>
            </a:r>
          </a:p>
        </p:txBody>
      </p:sp>
      <p:graphicFrame>
        <p:nvGraphicFramePr>
          <p:cNvPr id="95" name="Grafico 94">
            <a:extLst>
              <a:ext uri="{FF2B5EF4-FFF2-40B4-BE49-F238E27FC236}">
                <a16:creationId xmlns:a16="http://schemas.microsoft.com/office/drawing/2014/main" id="{645D4A66-3639-3958-CFEB-09A56E2B5EF8}"/>
              </a:ext>
            </a:extLst>
          </p:cNvPr>
          <p:cNvGraphicFramePr/>
          <p:nvPr/>
        </p:nvGraphicFramePr>
        <p:xfrm>
          <a:off x="967719" y="2416344"/>
          <a:ext cx="4485409" cy="2384882"/>
        </p:xfrm>
        <a:graphic>
          <a:graphicData uri="http://schemas.openxmlformats.org/drawingml/2006/chart">
            <c:chart xmlns:c="http://schemas.openxmlformats.org/drawingml/2006/chart" xmlns:r="http://schemas.openxmlformats.org/officeDocument/2006/relationships" r:id="rId3"/>
          </a:graphicData>
        </a:graphic>
      </p:graphicFrame>
      <p:sp>
        <p:nvSpPr>
          <p:cNvPr id="111" name="Content Placeholder 1">
            <a:extLst>
              <a:ext uri="{FF2B5EF4-FFF2-40B4-BE49-F238E27FC236}">
                <a16:creationId xmlns:a16="http://schemas.microsoft.com/office/drawing/2014/main" id="{6CA77D13-98CA-7BD1-0D4F-0D8E654946E0}"/>
              </a:ext>
            </a:extLst>
          </p:cNvPr>
          <p:cNvSpPr txBox="1">
            <a:spLocks/>
          </p:cNvSpPr>
          <p:nvPr/>
        </p:nvSpPr>
        <p:spPr>
          <a:xfrm>
            <a:off x="1665660" y="1734908"/>
            <a:ext cx="3391831" cy="410363"/>
          </a:xfrm>
          <a:prstGeom prst="rect">
            <a:avLst/>
          </a:prstGeom>
        </p:spPr>
        <p:txBody>
          <a:bodyPr wrap="square" lIns="162556" tIns="81277" rIns="162556" bIns="81277">
            <a:spAutoFit/>
          </a:bodyPr>
          <a:lstStyle>
            <a:defPPr>
              <a:defRPr lang="it-IT"/>
            </a:defPPr>
            <a:lvl1pPr lvl="0" algn="just">
              <a:defRPr sz="1200" b="1" kern="0">
                <a:solidFill>
                  <a:srgbClr val="928580">
                    <a:lumMod val="50000"/>
                  </a:srgbClr>
                </a:solidFill>
              </a:defRPr>
            </a:lvl1pPr>
          </a:lstStyle>
          <a:p>
            <a:pPr algn="ctr" defTabSz="1219170">
              <a:defRPr/>
            </a:pPr>
            <a:r>
              <a:rPr lang="it-IT" sz="1600">
                <a:solidFill>
                  <a:schemeClr val="accent3"/>
                </a:solidFill>
                <a:latin typeface="+mj-lt"/>
                <a:cs typeface="Dreaming Outloud Pro" panose="03050502040302030504" pitchFamily="66" charset="0"/>
              </a:rPr>
              <a:t>Conoscenza</a:t>
            </a:r>
          </a:p>
        </p:txBody>
      </p:sp>
      <p:sp>
        <p:nvSpPr>
          <p:cNvPr id="112" name="CasellaDiTesto 111">
            <a:extLst>
              <a:ext uri="{FF2B5EF4-FFF2-40B4-BE49-F238E27FC236}">
                <a16:creationId xmlns:a16="http://schemas.microsoft.com/office/drawing/2014/main" id="{9A17C4C7-6AD3-3687-BE55-9D5BB137DB57}"/>
              </a:ext>
            </a:extLst>
          </p:cNvPr>
          <p:cNvSpPr txBox="1"/>
          <p:nvPr/>
        </p:nvSpPr>
        <p:spPr>
          <a:xfrm>
            <a:off x="138194" y="5602243"/>
            <a:ext cx="1595274" cy="276999"/>
          </a:xfrm>
          <a:prstGeom prst="rect">
            <a:avLst/>
          </a:prstGeom>
          <a:noFill/>
        </p:spPr>
        <p:txBody>
          <a:bodyPr wrap="square" rtlCol="0">
            <a:spAutoFit/>
          </a:bodyPr>
          <a:lstStyle/>
          <a:p>
            <a:pPr algn="r">
              <a:defRPr/>
            </a:pPr>
            <a:r>
              <a:rPr lang="it-IT" sz="1200" b="1" i="1" kern="0">
                <a:solidFill>
                  <a:srgbClr val="002060"/>
                </a:solidFill>
                <a:latin typeface="+mj-lt"/>
              </a:rPr>
              <a:t>% conosce</a:t>
            </a:r>
          </a:p>
        </p:txBody>
      </p:sp>
      <p:sp>
        <p:nvSpPr>
          <p:cNvPr id="113" name="CasellaDiTesto 112">
            <a:extLst>
              <a:ext uri="{FF2B5EF4-FFF2-40B4-BE49-F238E27FC236}">
                <a16:creationId xmlns:a16="http://schemas.microsoft.com/office/drawing/2014/main" id="{1D926B12-C86C-3F72-48A5-46F2F51CA89C}"/>
              </a:ext>
            </a:extLst>
          </p:cNvPr>
          <p:cNvSpPr txBox="1"/>
          <p:nvPr/>
        </p:nvSpPr>
        <p:spPr>
          <a:xfrm>
            <a:off x="143076" y="5296681"/>
            <a:ext cx="1595274" cy="276999"/>
          </a:xfrm>
          <a:prstGeom prst="rect">
            <a:avLst/>
          </a:prstGeom>
          <a:noFill/>
        </p:spPr>
        <p:txBody>
          <a:bodyPr wrap="square" rtlCol="0">
            <a:spAutoFit/>
          </a:bodyPr>
          <a:lstStyle/>
          <a:p>
            <a:pPr algn="r">
              <a:defRPr/>
            </a:pPr>
            <a:r>
              <a:rPr lang="it-IT" sz="1200" b="1" i="1" kern="0">
                <a:solidFill>
                  <a:srgbClr val="002060"/>
                </a:solidFill>
                <a:latin typeface="+mj-lt"/>
              </a:rPr>
              <a:t>% ha utilizzato</a:t>
            </a:r>
          </a:p>
        </p:txBody>
      </p:sp>
      <p:cxnSp>
        <p:nvCxnSpPr>
          <p:cNvPr id="114" name="Connettore diritto 113">
            <a:extLst>
              <a:ext uri="{FF2B5EF4-FFF2-40B4-BE49-F238E27FC236}">
                <a16:creationId xmlns:a16="http://schemas.microsoft.com/office/drawing/2014/main" id="{512A2CCB-BB26-FF47-464C-994858051469}"/>
              </a:ext>
            </a:extLst>
          </p:cNvPr>
          <p:cNvCxnSpPr/>
          <p:nvPr/>
        </p:nvCxnSpPr>
        <p:spPr>
          <a:xfrm>
            <a:off x="5493858" y="2613450"/>
            <a:ext cx="0" cy="1181687"/>
          </a:xfrm>
          <a:prstGeom prst="line">
            <a:avLst/>
          </a:prstGeom>
          <a:noFill/>
          <a:ln w="28575" cap="flat" cmpd="sng" algn="ctr">
            <a:solidFill>
              <a:schemeClr val="accent3"/>
            </a:solidFill>
            <a:prstDash val="solid"/>
            <a:miter lim="800000"/>
          </a:ln>
          <a:effectLst/>
        </p:spPr>
      </p:cxnSp>
      <p:sp>
        <p:nvSpPr>
          <p:cNvPr id="115" name="CasellaDiTesto 114">
            <a:extLst>
              <a:ext uri="{FF2B5EF4-FFF2-40B4-BE49-F238E27FC236}">
                <a16:creationId xmlns:a16="http://schemas.microsoft.com/office/drawing/2014/main" id="{3EAF5F6E-CD70-6A49-05FB-30CCF9621FAB}"/>
              </a:ext>
            </a:extLst>
          </p:cNvPr>
          <p:cNvSpPr txBox="1"/>
          <p:nvPr/>
        </p:nvSpPr>
        <p:spPr>
          <a:xfrm>
            <a:off x="5259607" y="2973915"/>
            <a:ext cx="1052624" cy="369332"/>
          </a:xfrm>
          <a:prstGeom prst="rect">
            <a:avLst/>
          </a:prstGeom>
          <a:noFill/>
        </p:spPr>
        <p:txBody>
          <a:bodyPr wrap="square">
            <a:spAutoFit/>
          </a:bodyPr>
          <a:lstStyle/>
          <a:p>
            <a:pPr algn="ctr" fontAlgn="ctr">
              <a:defRPr/>
            </a:pPr>
            <a:r>
              <a:rPr lang="it-IT" b="1">
                <a:solidFill>
                  <a:schemeClr val="accent3"/>
                </a:solidFill>
                <a:latin typeface="+mj-lt"/>
              </a:rPr>
              <a:t>96%</a:t>
            </a:r>
          </a:p>
        </p:txBody>
      </p:sp>
      <p:sp>
        <p:nvSpPr>
          <p:cNvPr id="117" name="CasellaDiTesto 116">
            <a:extLst>
              <a:ext uri="{FF2B5EF4-FFF2-40B4-BE49-F238E27FC236}">
                <a16:creationId xmlns:a16="http://schemas.microsoft.com/office/drawing/2014/main" id="{24B5D17E-2F54-85A4-FCB4-A16C93B3A376}"/>
              </a:ext>
            </a:extLst>
          </p:cNvPr>
          <p:cNvSpPr txBox="1"/>
          <p:nvPr/>
        </p:nvSpPr>
        <p:spPr>
          <a:xfrm>
            <a:off x="6169152" y="5675019"/>
            <a:ext cx="5434584" cy="261610"/>
          </a:xfrm>
          <a:prstGeom prst="rect">
            <a:avLst/>
          </a:prstGeom>
          <a:noFill/>
        </p:spPr>
        <p:txBody>
          <a:bodyPr wrap="square" rtlCol="0">
            <a:spAutoFit/>
          </a:bodyPr>
          <a:lstStyle>
            <a:defPPr>
              <a:defRPr lang="en-IT"/>
            </a:defPPr>
            <a:lvl1pPr>
              <a:defRPr sz="1050">
                <a:solidFill>
                  <a:schemeClr val="tx2"/>
                </a:solidFill>
              </a:defRPr>
            </a:lvl1pPr>
          </a:lstStyle>
          <a:p>
            <a:pPr algn="ctr"/>
            <a:r>
              <a:rPr lang="it-IT"/>
              <a:t>Base: chi conosce i bonifici istantanei (618) </a:t>
            </a:r>
          </a:p>
        </p:txBody>
      </p:sp>
      <p:sp>
        <p:nvSpPr>
          <p:cNvPr id="119" name="Content Placeholder 1">
            <a:extLst>
              <a:ext uri="{FF2B5EF4-FFF2-40B4-BE49-F238E27FC236}">
                <a16:creationId xmlns:a16="http://schemas.microsoft.com/office/drawing/2014/main" id="{BF22E995-AF2F-C55D-CC7B-1554E9AF7DA2}"/>
              </a:ext>
            </a:extLst>
          </p:cNvPr>
          <p:cNvSpPr txBox="1">
            <a:spLocks/>
          </p:cNvSpPr>
          <p:nvPr/>
        </p:nvSpPr>
        <p:spPr>
          <a:xfrm>
            <a:off x="7207041" y="1754100"/>
            <a:ext cx="3391831" cy="410363"/>
          </a:xfrm>
          <a:prstGeom prst="rect">
            <a:avLst/>
          </a:prstGeom>
        </p:spPr>
        <p:txBody>
          <a:bodyPr wrap="square" lIns="162556" tIns="81277" rIns="162556" bIns="81277">
            <a:spAutoFit/>
          </a:bodyPr>
          <a:lstStyle>
            <a:defPPr>
              <a:defRPr lang="it-IT"/>
            </a:defPPr>
            <a:lvl1pPr lvl="0" algn="just">
              <a:defRPr sz="1200" b="1" kern="0">
                <a:solidFill>
                  <a:srgbClr val="928580">
                    <a:lumMod val="50000"/>
                  </a:srgbClr>
                </a:solidFill>
              </a:defRPr>
            </a:lvl1pPr>
          </a:lstStyle>
          <a:p>
            <a:pPr algn="ctr" defTabSz="1219170">
              <a:defRPr/>
            </a:pPr>
            <a:r>
              <a:rPr lang="it-IT" sz="1600">
                <a:solidFill>
                  <a:schemeClr val="accent3"/>
                </a:solidFill>
                <a:latin typeface="+mj-lt"/>
                <a:cs typeface="Dreaming Outloud Pro" panose="03050502040302030504" pitchFamily="66" charset="0"/>
              </a:rPr>
              <a:t>Livello di conoscenza</a:t>
            </a:r>
          </a:p>
        </p:txBody>
      </p:sp>
      <p:graphicFrame>
        <p:nvGraphicFramePr>
          <p:cNvPr id="120" name="Grafico 119">
            <a:extLst>
              <a:ext uri="{FF2B5EF4-FFF2-40B4-BE49-F238E27FC236}">
                <a16:creationId xmlns:a16="http://schemas.microsoft.com/office/drawing/2014/main" id="{34698FE4-0FA5-D1C7-5855-011882010528}"/>
              </a:ext>
            </a:extLst>
          </p:cNvPr>
          <p:cNvGraphicFramePr/>
          <p:nvPr/>
        </p:nvGraphicFramePr>
        <p:xfrm>
          <a:off x="7023099" y="3052093"/>
          <a:ext cx="4959105" cy="1791797"/>
        </p:xfrm>
        <a:graphic>
          <a:graphicData uri="http://schemas.openxmlformats.org/drawingml/2006/chart">
            <c:chart xmlns:c="http://schemas.openxmlformats.org/drawingml/2006/chart" xmlns:r="http://schemas.openxmlformats.org/officeDocument/2006/relationships" r:id="rId4"/>
          </a:graphicData>
        </a:graphic>
      </p:graphicFrame>
      <p:sp>
        <p:nvSpPr>
          <p:cNvPr id="121" name="CasellaDiTesto 120">
            <a:extLst>
              <a:ext uri="{FF2B5EF4-FFF2-40B4-BE49-F238E27FC236}">
                <a16:creationId xmlns:a16="http://schemas.microsoft.com/office/drawing/2014/main" id="{650056B4-6A52-BF52-E3C6-1FE51656F9A7}"/>
              </a:ext>
            </a:extLst>
          </p:cNvPr>
          <p:cNvSpPr txBox="1"/>
          <p:nvPr/>
        </p:nvSpPr>
        <p:spPr>
          <a:xfrm>
            <a:off x="6292137" y="5270347"/>
            <a:ext cx="1595274" cy="276999"/>
          </a:xfrm>
          <a:prstGeom prst="rect">
            <a:avLst/>
          </a:prstGeom>
          <a:noFill/>
        </p:spPr>
        <p:txBody>
          <a:bodyPr wrap="square" rtlCol="0">
            <a:spAutoFit/>
          </a:bodyPr>
          <a:lstStyle/>
          <a:p>
            <a:pPr algn="r">
              <a:defRPr/>
            </a:pPr>
            <a:r>
              <a:rPr lang="it-IT" sz="1200" b="1" i="1" kern="0">
                <a:solidFill>
                  <a:srgbClr val="002060"/>
                </a:solidFill>
                <a:latin typeface="+mj-lt"/>
              </a:rPr>
              <a:t>% non è possibile</a:t>
            </a:r>
          </a:p>
        </p:txBody>
      </p:sp>
      <p:graphicFrame>
        <p:nvGraphicFramePr>
          <p:cNvPr id="122" name="Tabella 121">
            <a:extLst>
              <a:ext uri="{FF2B5EF4-FFF2-40B4-BE49-F238E27FC236}">
                <a16:creationId xmlns:a16="http://schemas.microsoft.com/office/drawing/2014/main" id="{FA0DAF3E-E508-1A23-3D03-0FE91E50CBCB}"/>
              </a:ext>
            </a:extLst>
          </p:cNvPr>
          <p:cNvGraphicFramePr>
            <a:graphicFrameLocks noGrp="1"/>
          </p:cNvGraphicFramePr>
          <p:nvPr/>
        </p:nvGraphicFramePr>
        <p:xfrm>
          <a:off x="1765699" y="4762214"/>
          <a:ext cx="3493908" cy="1146557"/>
        </p:xfrm>
        <a:graphic>
          <a:graphicData uri="http://schemas.openxmlformats.org/drawingml/2006/table">
            <a:tbl>
              <a:tblPr/>
              <a:tblGrid>
                <a:gridCol w="1164636">
                  <a:extLst>
                    <a:ext uri="{9D8B030D-6E8A-4147-A177-3AD203B41FA5}">
                      <a16:colId xmlns:a16="http://schemas.microsoft.com/office/drawing/2014/main" val="1317650211"/>
                    </a:ext>
                  </a:extLst>
                </a:gridCol>
                <a:gridCol w="1164636">
                  <a:extLst>
                    <a:ext uri="{9D8B030D-6E8A-4147-A177-3AD203B41FA5}">
                      <a16:colId xmlns:a16="http://schemas.microsoft.com/office/drawing/2014/main" val="1116184740"/>
                    </a:ext>
                  </a:extLst>
                </a:gridCol>
                <a:gridCol w="1164636">
                  <a:extLst>
                    <a:ext uri="{9D8B030D-6E8A-4147-A177-3AD203B41FA5}">
                      <a16:colId xmlns:a16="http://schemas.microsoft.com/office/drawing/2014/main" val="436356293"/>
                    </a:ext>
                  </a:extLst>
                </a:gridCol>
              </a:tblGrid>
              <a:tr h="535141">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a:ln>
                            <a:noFill/>
                          </a:ln>
                          <a:solidFill>
                            <a:srgbClr val="002060"/>
                          </a:solidFill>
                          <a:effectLst/>
                          <a:uLnTx/>
                          <a:uFillTx/>
                          <a:latin typeface="Tenorite" panose="00000500000000000000" pitchFamily="2" charset="0"/>
                          <a:ea typeface="+mn-ea"/>
                          <a:cs typeface="+mn-cs"/>
                        </a:rPr>
                        <a:t>PICCOLI CENTRI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a:ln>
                            <a:noFill/>
                          </a:ln>
                          <a:solidFill>
                            <a:srgbClr val="002060"/>
                          </a:solidFill>
                          <a:effectLst/>
                          <a:uLnTx/>
                          <a:uFillTx/>
                          <a:latin typeface="Tenorite" panose="00000500000000000000" pitchFamily="2" charset="0"/>
                          <a:ea typeface="+mn-ea"/>
                          <a:cs typeface="+mn-cs"/>
                        </a:rPr>
                        <a:t>n.198</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a:ln>
                            <a:noFill/>
                          </a:ln>
                          <a:solidFill>
                            <a:srgbClr val="002060"/>
                          </a:solidFill>
                          <a:effectLst/>
                          <a:uLnTx/>
                          <a:uFillTx/>
                          <a:latin typeface="Tenorite" panose="00000500000000000000" pitchFamily="2" charset="0"/>
                          <a:ea typeface="+mn-ea"/>
                          <a:cs typeface="+mn-cs"/>
                        </a:rPr>
                        <a:t>CENTRI MEDI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a:ln>
                            <a:noFill/>
                          </a:ln>
                          <a:solidFill>
                            <a:srgbClr val="002060"/>
                          </a:solidFill>
                          <a:effectLst/>
                          <a:uLnTx/>
                          <a:uFillTx/>
                          <a:latin typeface="Tenorite" panose="00000500000000000000" pitchFamily="2" charset="0"/>
                          <a:ea typeface="+mn-ea"/>
                          <a:cs typeface="+mn-cs"/>
                        </a:rPr>
                        <a:t>n. 240</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a:ln>
                            <a:noFill/>
                          </a:ln>
                          <a:solidFill>
                            <a:srgbClr val="002060"/>
                          </a:solidFill>
                          <a:effectLst/>
                          <a:uLnTx/>
                          <a:uFillTx/>
                          <a:latin typeface="Tenorite" panose="00000500000000000000" pitchFamily="2" charset="0"/>
                          <a:ea typeface="+mn-ea"/>
                          <a:cs typeface="+mn-cs"/>
                        </a:rPr>
                        <a:t>GRANDI CENTRI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a:ln>
                            <a:noFill/>
                          </a:ln>
                          <a:solidFill>
                            <a:srgbClr val="002060"/>
                          </a:solidFill>
                          <a:effectLst/>
                          <a:uLnTx/>
                          <a:uFillTx/>
                          <a:latin typeface="Tenorite" panose="00000500000000000000" pitchFamily="2" charset="0"/>
                          <a:ea typeface="+mn-ea"/>
                          <a:cs typeface="+mn-cs"/>
                        </a:rPr>
                        <a:t>n.205</a:t>
                      </a:r>
                      <a:endParaRPr kumimoji="0" lang="it-IT" sz="1050" b="1" i="0" u="none" strike="noStrike" kern="1200" cap="none" spc="0" normalizeH="0" baseline="0">
                        <a:ln>
                          <a:noFill/>
                        </a:ln>
                        <a:solidFill>
                          <a:srgbClr val="002060"/>
                        </a:solidFill>
                        <a:effectLst/>
                        <a:uLnTx/>
                        <a:uFillTx/>
                        <a:latin typeface="Tenorite" panose="00000500000000000000" pitchFamily="2" charset="0"/>
                        <a:ea typeface="+mn-ea"/>
                        <a:cs typeface="+mn-cs"/>
                      </a:endParaRP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188513327"/>
                  </a:ext>
                </a:extLst>
              </a:tr>
              <a:tr h="305708">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defRPr lang="en-US" sz="1200" b="0" i="0" u="none" strike="noStrike" kern="1200" baseline="0">
                          <a:solidFill>
                            <a:schemeClr val="tx1"/>
                          </a:solidFill>
                          <a:latin typeface="Tenorite" panose="00000500000000000000" pitchFamily="2" charset="0"/>
                          <a:ea typeface="+mn-ea"/>
                          <a:cs typeface="+mn-cs"/>
                        </a:defRPr>
                      </a:pPr>
                      <a:r>
                        <a:rPr lang="it-IT" sz="1400" b="1" i="0" u="none" strike="noStrike" kern="1200" baseline="0">
                          <a:solidFill>
                            <a:srgbClr val="002060"/>
                          </a:solidFill>
                          <a:latin typeface="+mj-lt"/>
                          <a:ea typeface="+mn-ea"/>
                          <a:cs typeface="+mn-cs"/>
                        </a:rPr>
                        <a:t>79%</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defRPr lang="en-US" sz="1200" b="0" i="0" u="none" strike="noStrike" kern="1200" baseline="0">
                          <a:solidFill>
                            <a:schemeClr val="tx1"/>
                          </a:solidFill>
                          <a:latin typeface="Tenorite" panose="00000500000000000000" pitchFamily="2" charset="0"/>
                          <a:ea typeface="+mn-ea"/>
                          <a:cs typeface="+mn-cs"/>
                        </a:defRPr>
                      </a:pPr>
                      <a:r>
                        <a:rPr lang="it-IT" sz="1400" b="1" i="0" u="none" strike="noStrike" kern="1200" baseline="0">
                          <a:solidFill>
                            <a:srgbClr val="002060"/>
                          </a:solidFill>
                          <a:latin typeface="+mj-lt"/>
                          <a:ea typeface="+mn-ea"/>
                          <a:cs typeface="+mn-cs"/>
                        </a:rPr>
                        <a:t>80%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defRPr lang="en-US" sz="1200" b="0" i="0" u="none" strike="noStrike" kern="1200" baseline="0">
                          <a:solidFill>
                            <a:schemeClr val="tx1"/>
                          </a:solidFill>
                          <a:latin typeface="Tenorite" panose="00000500000000000000" pitchFamily="2" charset="0"/>
                          <a:ea typeface="+mn-ea"/>
                          <a:cs typeface="+mn-cs"/>
                        </a:defRPr>
                      </a:pPr>
                      <a:r>
                        <a:rPr lang="it-IT" sz="1400" b="1" i="0" u="none" strike="noStrike" kern="1200" baseline="0">
                          <a:solidFill>
                            <a:srgbClr val="002060"/>
                          </a:solidFill>
                          <a:latin typeface="+mj-lt"/>
                          <a:ea typeface="+mn-ea"/>
                          <a:cs typeface="+mn-cs"/>
                        </a:rPr>
                        <a:t>84%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439097168"/>
                  </a:ext>
                </a:extLst>
              </a:tr>
              <a:tr h="305708">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defRPr lang="en-US" sz="1200" b="0" i="0" u="none" strike="noStrike" kern="1200" baseline="0">
                          <a:solidFill>
                            <a:schemeClr val="tx1"/>
                          </a:solidFill>
                          <a:latin typeface="Tenorite" panose="00000500000000000000" pitchFamily="2" charset="0"/>
                          <a:ea typeface="+mn-ea"/>
                          <a:cs typeface="+mn-cs"/>
                        </a:defRPr>
                      </a:pPr>
                      <a:r>
                        <a:rPr lang="it-IT" sz="1400" b="1" i="0" u="none" strike="noStrike" kern="1200" baseline="0">
                          <a:solidFill>
                            <a:srgbClr val="002060"/>
                          </a:solidFill>
                          <a:latin typeface="+mj-lt"/>
                          <a:ea typeface="+mn-ea"/>
                          <a:cs typeface="+mn-cs"/>
                        </a:rPr>
                        <a:t>18%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defRPr lang="en-US" sz="1200" b="0" i="0" u="none" strike="noStrike" kern="1200" baseline="0">
                          <a:solidFill>
                            <a:schemeClr val="tx1"/>
                          </a:solidFill>
                          <a:latin typeface="Tenorite" panose="00000500000000000000" pitchFamily="2" charset="0"/>
                          <a:ea typeface="+mn-ea"/>
                          <a:cs typeface="+mn-cs"/>
                        </a:defRPr>
                      </a:pPr>
                      <a:r>
                        <a:rPr lang="it-IT" sz="1400" b="1" i="0" u="none" strike="noStrike" kern="1200" baseline="0">
                          <a:solidFill>
                            <a:srgbClr val="002060"/>
                          </a:solidFill>
                          <a:latin typeface="+mj-lt"/>
                          <a:ea typeface="+mn-ea"/>
                          <a:cs typeface="+mn-cs"/>
                        </a:rPr>
                        <a:t>15%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defRPr lang="en-US" sz="1200" b="0" i="0" u="none" strike="noStrike" kern="1200" baseline="0">
                          <a:solidFill>
                            <a:schemeClr val="tx1"/>
                          </a:solidFill>
                          <a:latin typeface="Tenorite" panose="00000500000000000000" pitchFamily="2" charset="0"/>
                          <a:ea typeface="+mn-ea"/>
                          <a:cs typeface="+mn-cs"/>
                        </a:defRPr>
                      </a:pPr>
                      <a:r>
                        <a:rPr lang="it-IT" sz="1400" b="1" i="0" u="none" strike="noStrike" kern="1200" baseline="0">
                          <a:solidFill>
                            <a:srgbClr val="002060"/>
                          </a:solidFill>
                          <a:latin typeface="+mj-lt"/>
                          <a:ea typeface="+mn-ea"/>
                          <a:cs typeface="+mn-cs"/>
                        </a:rPr>
                        <a:t>12%</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220724698"/>
                  </a:ext>
                </a:extLst>
              </a:tr>
            </a:tbl>
          </a:graphicData>
        </a:graphic>
      </p:graphicFrame>
      <p:graphicFrame>
        <p:nvGraphicFramePr>
          <p:cNvPr id="123" name="Tabella 122">
            <a:extLst>
              <a:ext uri="{FF2B5EF4-FFF2-40B4-BE49-F238E27FC236}">
                <a16:creationId xmlns:a16="http://schemas.microsoft.com/office/drawing/2014/main" id="{B65F5CE2-97BA-5898-AC75-6CC021272E1C}"/>
              </a:ext>
            </a:extLst>
          </p:cNvPr>
          <p:cNvGraphicFramePr>
            <a:graphicFrameLocks noGrp="1"/>
          </p:cNvGraphicFramePr>
          <p:nvPr/>
        </p:nvGraphicFramePr>
        <p:xfrm>
          <a:off x="7887411" y="4885595"/>
          <a:ext cx="3493908" cy="658631"/>
        </p:xfrm>
        <a:graphic>
          <a:graphicData uri="http://schemas.openxmlformats.org/drawingml/2006/table">
            <a:tbl>
              <a:tblPr/>
              <a:tblGrid>
                <a:gridCol w="1164636">
                  <a:extLst>
                    <a:ext uri="{9D8B030D-6E8A-4147-A177-3AD203B41FA5}">
                      <a16:colId xmlns:a16="http://schemas.microsoft.com/office/drawing/2014/main" val="1317650211"/>
                    </a:ext>
                  </a:extLst>
                </a:gridCol>
                <a:gridCol w="1164636">
                  <a:extLst>
                    <a:ext uri="{9D8B030D-6E8A-4147-A177-3AD203B41FA5}">
                      <a16:colId xmlns:a16="http://schemas.microsoft.com/office/drawing/2014/main" val="1116184740"/>
                    </a:ext>
                  </a:extLst>
                </a:gridCol>
                <a:gridCol w="1164636">
                  <a:extLst>
                    <a:ext uri="{9D8B030D-6E8A-4147-A177-3AD203B41FA5}">
                      <a16:colId xmlns:a16="http://schemas.microsoft.com/office/drawing/2014/main" val="436356293"/>
                    </a:ext>
                  </a:extLst>
                </a:gridCol>
              </a:tblGrid>
              <a:tr h="352923">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a:ln>
                            <a:noFill/>
                          </a:ln>
                          <a:solidFill>
                            <a:srgbClr val="002060"/>
                          </a:solidFill>
                          <a:effectLst/>
                          <a:uLnTx/>
                          <a:uFillTx/>
                          <a:latin typeface="Tenorite" panose="00000500000000000000" pitchFamily="2" charset="0"/>
                          <a:ea typeface="+mn-ea"/>
                          <a:cs typeface="+mn-cs"/>
                        </a:rPr>
                        <a:t>PICCOLI CENTRI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a:ln>
                            <a:noFill/>
                          </a:ln>
                          <a:solidFill>
                            <a:srgbClr val="002060"/>
                          </a:solidFill>
                          <a:effectLst/>
                          <a:uLnTx/>
                          <a:uFillTx/>
                          <a:latin typeface="Tenorite" panose="00000500000000000000" pitchFamily="2" charset="0"/>
                          <a:ea typeface="+mn-ea"/>
                          <a:cs typeface="+mn-cs"/>
                        </a:rPr>
                        <a:t>n.191</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a:ln>
                            <a:noFill/>
                          </a:ln>
                          <a:solidFill>
                            <a:srgbClr val="002060"/>
                          </a:solidFill>
                          <a:effectLst/>
                          <a:uLnTx/>
                          <a:uFillTx/>
                          <a:latin typeface="Tenorite" panose="00000500000000000000" pitchFamily="2" charset="0"/>
                          <a:ea typeface="+mn-ea"/>
                          <a:cs typeface="+mn-cs"/>
                        </a:rPr>
                        <a:t>CENTRI MEDI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a:ln>
                            <a:noFill/>
                          </a:ln>
                          <a:solidFill>
                            <a:srgbClr val="002060"/>
                          </a:solidFill>
                          <a:effectLst/>
                          <a:uLnTx/>
                          <a:uFillTx/>
                          <a:latin typeface="Tenorite" panose="00000500000000000000" pitchFamily="2" charset="0"/>
                          <a:ea typeface="+mn-ea"/>
                          <a:cs typeface="+mn-cs"/>
                        </a:rPr>
                        <a:t>n. 229</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a:ln>
                            <a:noFill/>
                          </a:ln>
                          <a:solidFill>
                            <a:srgbClr val="002060"/>
                          </a:solidFill>
                          <a:effectLst/>
                          <a:uLnTx/>
                          <a:uFillTx/>
                          <a:latin typeface="Tenorite" panose="00000500000000000000" pitchFamily="2" charset="0"/>
                          <a:ea typeface="+mn-ea"/>
                          <a:cs typeface="+mn-cs"/>
                        </a:rPr>
                        <a:t>GRANDI CENTRI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a:ln>
                            <a:noFill/>
                          </a:ln>
                          <a:solidFill>
                            <a:srgbClr val="002060"/>
                          </a:solidFill>
                          <a:effectLst/>
                          <a:uLnTx/>
                          <a:uFillTx/>
                          <a:latin typeface="Tenorite" panose="00000500000000000000" pitchFamily="2" charset="0"/>
                          <a:ea typeface="+mn-ea"/>
                          <a:cs typeface="+mn-cs"/>
                        </a:rPr>
                        <a:t>n.198</a:t>
                      </a:r>
                      <a:endParaRPr lang="it-IT" sz="1050" b="1" i="0" u="none" strike="noStrike" kern="1200">
                        <a:solidFill>
                          <a:srgbClr val="002060"/>
                        </a:solidFill>
                        <a:latin typeface="Tenorite" panose="00000500000000000000" pitchFamily="2" charset="0"/>
                        <a:ea typeface="+mn-ea"/>
                        <a:cs typeface="+mn-cs"/>
                      </a:endParaRP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188513327"/>
                  </a:ext>
                </a:extLst>
              </a:tr>
              <a:tr h="305708">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defRPr lang="en-US" sz="1200" b="0" i="0" u="none" strike="noStrike" kern="1200" baseline="0">
                          <a:solidFill>
                            <a:schemeClr val="tx1"/>
                          </a:solidFill>
                          <a:latin typeface="Tenorite" panose="00000500000000000000" pitchFamily="2" charset="0"/>
                          <a:ea typeface="+mn-ea"/>
                          <a:cs typeface="+mn-cs"/>
                        </a:defRPr>
                      </a:pPr>
                      <a:r>
                        <a:rPr lang="it-IT" sz="1400" b="1" i="0" u="none" strike="noStrike" kern="1200" baseline="0">
                          <a:solidFill>
                            <a:srgbClr val="002060"/>
                          </a:solidFill>
                          <a:latin typeface="+mj-lt"/>
                          <a:ea typeface="+mn-ea"/>
                          <a:cs typeface="+mn-cs"/>
                        </a:rPr>
                        <a:t>58%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defRPr lang="en-US" sz="1200" b="0" i="0" u="none" strike="noStrike" kern="1200" baseline="0">
                          <a:solidFill>
                            <a:schemeClr val="tx1"/>
                          </a:solidFill>
                          <a:latin typeface="Tenorite" panose="00000500000000000000" pitchFamily="2" charset="0"/>
                          <a:ea typeface="+mn-ea"/>
                          <a:cs typeface="+mn-cs"/>
                        </a:defRPr>
                      </a:pPr>
                      <a:r>
                        <a:rPr lang="it-IT" sz="1400" b="1" i="0" u="none" strike="noStrike" kern="1200" baseline="0">
                          <a:solidFill>
                            <a:srgbClr val="002060"/>
                          </a:solidFill>
                          <a:latin typeface="+mj-lt"/>
                          <a:ea typeface="+mn-ea"/>
                          <a:cs typeface="+mn-cs"/>
                        </a:rPr>
                        <a:t>52%</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defRPr lang="en-US" sz="1200" b="0" i="0" u="none" strike="noStrike" kern="1200" baseline="0">
                          <a:solidFill>
                            <a:schemeClr val="tx1"/>
                          </a:solidFill>
                          <a:latin typeface="Tenorite" panose="00000500000000000000" pitchFamily="2" charset="0"/>
                          <a:ea typeface="+mn-ea"/>
                          <a:cs typeface="+mn-cs"/>
                        </a:defRPr>
                      </a:pPr>
                      <a:r>
                        <a:rPr lang="it-IT" sz="1400" b="1" i="0" u="none" strike="noStrike" kern="1200" baseline="0">
                          <a:solidFill>
                            <a:srgbClr val="002060"/>
                          </a:solidFill>
                          <a:latin typeface="+mj-lt"/>
                          <a:ea typeface="+mn-ea"/>
                          <a:cs typeface="+mn-cs"/>
                        </a:rPr>
                        <a:t>58%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439097168"/>
                  </a:ext>
                </a:extLst>
              </a:tr>
            </a:tbl>
          </a:graphicData>
        </a:graphic>
      </p:graphicFrame>
      <p:pic>
        <p:nvPicPr>
          <p:cNvPr id="125" name="Elemento grafico 124">
            <a:extLst>
              <a:ext uri="{FF2B5EF4-FFF2-40B4-BE49-F238E27FC236}">
                <a16:creationId xmlns:a16="http://schemas.microsoft.com/office/drawing/2014/main" id="{28D7D3CB-4C6D-BCF3-A59A-1702D4A8BE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382248" flipH="1">
            <a:off x="5143291" y="1569810"/>
            <a:ext cx="1156825" cy="1156825"/>
          </a:xfrm>
          <a:prstGeom prst="rect">
            <a:avLst/>
          </a:prstGeom>
        </p:spPr>
      </p:pic>
      <p:pic>
        <p:nvPicPr>
          <p:cNvPr id="126" name="Elemento grafico 125">
            <a:extLst>
              <a:ext uri="{FF2B5EF4-FFF2-40B4-BE49-F238E27FC236}">
                <a16:creationId xmlns:a16="http://schemas.microsoft.com/office/drawing/2014/main" id="{5ADEAE0A-D280-A6CF-EE1C-1D7C2E63AC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72789" y="1643849"/>
            <a:ext cx="5562359" cy="4438658"/>
          </a:xfrm>
          <a:prstGeom prst="rect">
            <a:avLst/>
          </a:prstGeom>
        </p:spPr>
      </p:pic>
      <p:graphicFrame>
        <p:nvGraphicFramePr>
          <p:cNvPr id="128" name="Tabella 127">
            <a:extLst>
              <a:ext uri="{FF2B5EF4-FFF2-40B4-BE49-F238E27FC236}">
                <a16:creationId xmlns:a16="http://schemas.microsoft.com/office/drawing/2014/main" id="{E74512B9-452E-714C-936C-2F35E6707C74}"/>
              </a:ext>
            </a:extLst>
          </p:cNvPr>
          <p:cNvGraphicFramePr>
            <a:graphicFrameLocks noGrp="1"/>
          </p:cNvGraphicFramePr>
          <p:nvPr/>
        </p:nvGraphicFramePr>
        <p:xfrm>
          <a:off x="569378" y="1791638"/>
          <a:ext cx="791331" cy="2893782"/>
        </p:xfrm>
        <a:graphic>
          <a:graphicData uri="http://schemas.openxmlformats.org/drawingml/2006/table">
            <a:tbl>
              <a:tblPr/>
              <a:tblGrid>
                <a:gridCol w="791331">
                  <a:extLst>
                    <a:ext uri="{9D8B030D-6E8A-4147-A177-3AD203B41FA5}">
                      <a16:colId xmlns:a16="http://schemas.microsoft.com/office/drawing/2014/main" val="541573191"/>
                    </a:ext>
                  </a:extLst>
                </a:gridCol>
              </a:tblGrid>
              <a:tr h="684000">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a:ln>
                            <a:noFill/>
                          </a:ln>
                          <a:solidFill>
                            <a:srgbClr val="002060"/>
                          </a:solidFill>
                          <a:effectLst/>
                          <a:uLnTx/>
                          <a:uFillTx/>
                          <a:latin typeface="Tenorite" panose="00000500000000000000" pitchFamily="2" charset="0"/>
                          <a:ea typeface="+mn-ea"/>
                          <a:cs typeface="+mn-cs"/>
                        </a:rPr>
                        <a:t>Popolazione</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a:ln>
                            <a:noFill/>
                          </a:ln>
                          <a:solidFill>
                            <a:srgbClr val="002060"/>
                          </a:solidFill>
                          <a:effectLst/>
                          <a:uLnTx/>
                          <a:uFillTx/>
                          <a:latin typeface="Tenorite" panose="00000500000000000000" pitchFamily="2" charset="0"/>
                          <a:ea typeface="+mn-ea"/>
                          <a:cs typeface="+mn-cs"/>
                        </a:rPr>
                        <a:t>n.1009</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342100257"/>
                  </a:ext>
                </a:extLst>
              </a:tr>
              <a:tr h="736594">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defRPr lang="en-US" sz="1200" b="0" i="0" u="none" strike="noStrike" kern="1200" baseline="0">
                          <a:solidFill>
                            <a:schemeClr val="tx1"/>
                          </a:solidFill>
                          <a:latin typeface="Tenorite" panose="00000500000000000000" pitchFamily="2" charset="0"/>
                          <a:ea typeface="+mn-ea"/>
                          <a:cs typeface="+mn-cs"/>
                        </a:defRPr>
                      </a:pPr>
                      <a:r>
                        <a:rPr lang="it-IT" sz="1600" b="1" i="0" u="none" strike="noStrike" kern="1200" baseline="0">
                          <a:solidFill>
                            <a:srgbClr val="002060"/>
                          </a:solidFill>
                          <a:latin typeface="Tenorite" panose="00000500000000000000" pitchFamily="2" charset="0"/>
                          <a:ea typeface="+mn-ea"/>
                          <a:cs typeface="+mn-cs"/>
                        </a:rPr>
                        <a:t>71%</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84479714"/>
                  </a:ext>
                </a:extLst>
              </a:tr>
              <a:tr h="736594">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defRPr lang="en-US" sz="1200" b="0" i="0" u="none" strike="noStrike" kern="1200" baseline="0">
                          <a:solidFill>
                            <a:schemeClr val="tx1"/>
                          </a:solidFill>
                          <a:latin typeface="Tenorite" panose="00000500000000000000" pitchFamily="2" charset="0"/>
                          <a:ea typeface="+mn-ea"/>
                          <a:cs typeface="+mn-cs"/>
                        </a:defRPr>
                      </a:pPr>
                      <a:r>
                        <a:rPr lang="it-IT" sz="1600" b="1" i="0" u="none" strike="noStrike" kern="1200" baseline="0">
                          <a:solidFill>
                            <a:srgbClr val="002060"/>
                          </a:solidFill>
                          <a:latin typeface="Tenorite" panose="00000500000000000000" pitchFamily="2" charset="0"/>
                          <a:ea typeface="+mn-ea"/>
                          <a:cs typeface="+mn-cs"/>
                        </a:rPr>
                        <a:t>27%</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55448594"/>
                  </a:ext>
                </a:extLst>
              </a:tr>
              <a:tr h="736594">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defRPr lang="en-US" sz="1200" b="0" i="0" u="none" strike="noStrike" kern="1200" baseline="0">
                          <a:solidFill>
                            <a:schemeClr val="tx1"/>
                          </a:solidFill>
                          <a:latin typeface="Tenorite" panose="00000500000000000000" pitchFamily="2" charset="0"/>
                          <a:ea typeface="+mn-ea"/>
                          <a:cs typeface="+mn-cs"/>
                        </a:defRPr>
                      </a:pPr>
                      <a:r>
                        <a:rPr lang="it-IT" sz="1600" b="1" i="0" u="none" strike="noStrike" kern="1200" baseline="0">
                          <a:solidFill>
                            <a:srgbClr val="002060"/>
                          </a:solidFill>
                          <a:latin typeface="Tenorite" panose="00000500000000000000" pitchFamily="2" charset="0"/>
                          <a:ea typeface="+mn-ea"/>
                          <a:cs typeface="+mn-cs"/>
                        </a:rPr>
                        <a:t>3%</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401870661"/>
                  </a:ext>
                </a:extLst>
              </a:tr>
            </a:tbl>
          </a:graphicData>
        </a:graphic>
      </p:graphicFrame>
      <p:graphicFrame>
        <p:nvGraphicFramePr>
          <p:cNvPr id="129" name="Tabella 128">
            <a:extLst>
              <a:ext uri="{FF2B5EF4-FFF2-40B4-BE49-F238E27FC236}">
                <a16:creationId xmlns:a16="http://schemas.microsoft.com/office/drawing/2014/main" id="{1BF5F532-4A4E-DBF9-2FF2-7EE4DD2B8A72}"/>
              </a:ext>
            </a:extLst>
          </p:cNvPr>
          <p:cNvGraphicFramePr>
            <a:graphicFrameLocks noGrp="1"/>
          </p:cNvGraphicFramePr>
          <p:nvPr/>
        </p:nvGraphicFramePr>
        <p:xfrm>
          <a:off x="6240366" y="2747426"/>
          <a:ext cx="900000" cy="1958506"/>
        </p:xfrm>
        <a:graphic>
          <a:graphicData uri="http://schemas.openxmlformats.org/drawingml/2006/table">
            <a:tbl>
              <a:tblPr/>
              <a:tblGrid>
                <a:gridCol w="900000">
                  <a:extLst>
                    <a:ext uri="{9D8B030D-6E8A-4147-A177-3AD203B41FA5}">
                      <a16:colId xmlns:a16="http://schemas.microsoft.com/office/drawing/2014/main" val="541573191"/>
                    </a:ext>
                  </a:extLst>
                </a:gridCol>
              </a:tblGrid>
              <a:tr h="386299">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a:ln>
                            <a:noFill/>
                          </a:ln>
                          <a:solidFill>
                            <a:srgbClr val="002060"/>
                          </a:solidFill>
                          <a:effectLst/>
                          <a:uLnTx/>
                          <a:uFillTx/>
                          <a:latin typeface="Tenorite" panose="00000500000000000000" pitchFamily="2" charset="0"/>
                          <a:ea typeface="+mn-ea"/>
                          <a:cs typeface="+mn-cs"/>
                        </a:rPr>
                        <a:t>Popolazione</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a:ln>
                            <a:noFill/>
                          </a:ln>
                          <a:solidFill>
                            <a:srgbClr val="002060"/>
                          </a:solidFill>
                          <a:effectLst/>
                          <a:uLnTx/>
                          <a:uFillTx/>
                          <a:latin typeface="Tenorite" panose="00000500000000000000" pitchFamily="2" charset="0"/>
                          <a:ea typeface="+mn-ea"/>
                          <a:cs typeface="+mn-cs"/>
                        </a:rPr>
                        <a:t>n.984</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342100257"/>
                  </a:ext>
                </a:extLst>
              </a:tr>
              <a:tr h="524069">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defRPr lang="en-US" sz="1200" b="0" i="0" u="none" strike="noStrike" kern="1200" baseline="0">
                          <a:solidFill>
                            <a:schemeClr val="tx1"/>
                          </a:solidFill>
                          <a:latin typeface="Tenorite" panose="00000500000000000000" pitchFamily="2" charset="0"/>
                          <a:ea typeface="+mn-ea"/>
                          <a:cs typeface="+mn-cs"/>
                        </a:defRPr>
                      </a:pPr>
                      <a:r>
                        <a:rPr lang="it-IT" sz="1600" b="1" i="0" u="none" strike="noStrike" kern="1200" baseline="0">
                          <a:solidFill>
                            <a:srgbClr val="002060"/>
                          </a:solidFill>
                          <a:latin typeface="Tenorite" panose="00000500000000000000" pitchFamily="2" charset="0"/>
                          <a:ea typeface="+mn-ea"/>
                          <a:cs typeface="+mn-cs"/>
                        </a:rPr>
                        <a:t>19%</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84479714"/>
                  </a:ext>
                </a:extLst>
              </a:tr>
              <a:tr h="524069">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defRPr lang="en-US" sz="1200" b="0" i="0" u="none" strike="noStrike" kern="1200" baseline="0">
                          <a:solidFill>
                            <a:schemeClr val="tx1"/>
                          </a:solidFill>
                          <a:latin typeface="Tenorite" panose="00000500000000000000" pitchFamily="2" charset="0"/>
                          <a:ea typeface="+mn-ea"/>
                          <a:cs typeface="+mn-cs"/>
                        </a:defRPr>
                      </a:pPr>
                      <a:r>
                        <a:rPr lang="it-IT" sz="1600" b="1" i="0" u="none" strike="noStrike" kern="1200" baseline="0">
                          <a:solidFill>
                            <a:srgbClr val="002060"/>
                          </a:solidFill>
                          <a:latin typeface="Tenorite" panose="00000500000000000000" pitchFamily="2" charset="0"/>
                          <a:ea typeface="+mn-ea"/>
                          <a:cs typeface="+mn-cs"/>
                        </a:rPr>
                        <a:t>16%</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55448594"/>
                  </a:ext>
                </a:extLst>
              </a:tr>
              <a:tr h="524069">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buNone/>
                        <a:defRPr lang="en-US" sz="1200" b="0" i="0" u="none" strike="noStrike" kern="1200" baseline="0">
                          <a:solidFill>
                            <a:schemeClr val="tx1"/>
                          </a:solidFill>
                          <a:latin typeface="Tenorite" panose="00000500000000000000" pitchFamily="2" charset="0"/>
                          <a:ea typeface="+mn-ea"/>
                          <a:cs typeface="+mn-cs"/>
                        </a:defRPr>
                      </a:pPr>
                      <a:r>
                        <a:rPr lang="it-IT" sz="1600" b="1" i="0" u="none" strike="noStrike" kern="1200" baseline="0">
                          <a:solidFill>
                            <a:srgbClr val="002060"/>
                          </a:solidFill>
                          <a:latin typeface="Tenorite" panose="00000500000000000000" pitchFamily="2" charset="0"/>
                          <a:ea typeface="+mn-ea"/>
                          <a:cs typeface="+mn-cs"/>
                        </a:rPr>
                        <a:t>65%</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401870661"/>
                  </a:ext>
                </a:extLst>
              </a:tr>
            </a:tbl>
          </a:graphicData>
        </a:graphic>
      </p:graphicFrame>
      <p:sp>
        <p:nvSpPr>
          <p:cNvPr id="130" name="Triangolo isoscele 129">
            <a:extLst>
              <a:ext uri="{FF2B5EF4-FFF2-40B4-BE49-F238E27FC236}">
                <a16:creationId xmlns:a16="http://schemas.microsoft.com/office/drawing/2014/main" id="{9DCF8E39-D6F4-FB46-FE20-F95BD44A1CA3}"/>
              </a:ext>
            </a:extLst>
          </p:cNvPr>
          <p:cNvSpPr/>
          <p:nvPr/>
        </p:nvSpPr>
        <p:spPr>
          <a:xfrm rot="10800000">
            <a:off x="4156365" y="3548288"/>
            <a:ext cx="144000" cy="144000"/>
          </a:xfrm>
          <a:prstGeom prst="triangle">
            <a:avLst/>
          </a:prstGeom>
          <a:solidFill>
            <a:srgbClr val="FF0000"/>
          </a:solidFill>
          <a:ln w="12700" cap="flat" cmpd="sng" algn="ctr">
            <a:noFill/>
            <a:prstDash val="solid"/>
            <a:miter lim="800000"/>
          </a:ln>
          <a:effectLst/>
        </p:spPr>
        <p:txBody>
          <a:bodyPr rtlCol="0" anchor="ctr"/>
          <a:lstStyle/>
          <a:p>
            <a:pPr algn="ctr">
              <a:defRPr/>
            </a:pPr>
            <a:endParaRPr lang="it-IT" kern="0">
              <a:solidFill>
                <a:prstClr val="black">
                  <a:lumMod val="65000"/>
                  <a:lumOff val="35000"/>
                </a:prstClr>
              </a:solidFill>
              <a:latin typeface="+mj-lt"/>
            </a:endParaRPr>
          </a:p>
        </p:txBody>
      </p:sp>
      <p:sp>
        <p:nvSpPr>
          <p:cNvPr id="131" name="Triangolo isoscele 130">
            <a:extLst>
              <a:ext uri="{FF2B5EF4-FFF2-40B4-BE49-F238E27FC236}">
                <a16:creationId xmlns:a16="http://schemas.microsoft.com/office/drawing/2014/main" id="{401203F6-8F68-CFEB-EDCF-3BD18D578C04}"/>
              </a:ext>
            </a:extLst>
          </p:cNvPr>
          <p:cNvSpPr/>
          <p:nvPr/>
        </p:nvSpPr>
        <p:spPr>
          <a:xfrm>
            <a:off x="5333816" y="2770153"/>
            <a:ext cx="144000" cy="144000"/>
          </a:xfrm>
          <a:prstGeom prst="triangle">
            <a:avLst/>
          </a:prstGeom>
          <a:solidFill>
            <a:srgbClr val="00B050"/>
          </a:solidFill>
          <a:ln w="12700" cap="flat" cmpd="sng" algn="ctr">
            <a:noFill/>
            <a:prstDash val="solid"/>
            <a:miter lim="800000"/>
          </a:ln>
          <a:effectLst/>
        </p:spPr>
        <p:txBody>
          <a:bodyPr rtlCol="0" anchor="ctr"/>
          <a:lstStyle/>
          <a:p>
            <a:pPr algn="ctr">
              <a:defRPr/>
            </a:pPr>
            <a:endParaRPr lang="it-IT" kern="0">
              <a:solidFill>
                <a:prstClr val="black">
                  <a:lumMod val="65000"/>
                  <a:lumOff val="35000"/>
                </a:prstClr>
              </a:solidFill>
              <a:latin typeface="+mj-lt"/>
            </a:endParaRPr>
          </a:p>
        </p:txBody>
      </p:sp>
      <p:sp>
        <p:nvSpPr>
          <p:cNvPr id="132" name="Triangolo isoscele 131">
            <a:extLst>
              <a:ext uri="{FF2B5EF4-FFF2-40B4-BE49-F238E27FC236}">
                <a16:creationId xmlns:a16="http://schemas.microsoft.com/office/drawing/2014/main" id="{4D50EBF0-908B-B443-9741-3CBB66A5F52D}"/>
              </a:ext>
            </a:extLst>
          </p:cNvPr>
          <p:cNvSpPr/>
          <p:nvPr/>
        </p:nvSpPr>
        <p:spPr>
          <a:xfrm>
            <a:off x="10758226" y="3878354"/>
            <a:ext cx="144000" cy="144000"/>
          </a:xfrm>
          <a:prstGeom prst="triangle">
            <a:avLst/>
          </a:prstGeom>
          <a:solidFill>
            <a:srgbClr val="00B050"/>
          </a:solidFill>
          <a:ln w="12700" cap="flat" cmpd="sng" algn="ctr">
            <a:noFill/>
            <a:prstDash val="solid"/>
            <a:miter lim="800000"/>
          </a:ln>
          <a:effectLst/>
        </p:spPr>
        <p:txBody>
          <a:bodyPr rtlCol="0" anchor="ctr"/>
          <a:lstStyle/>
          <a:p>
            <a:pPr algn="ctr">
              <a:defRPr/>
            </a:pPr>
            <a:endParaRPr lang="it-IT" kern="0">
              <a:solidFill>
                <a:prstClr val="black">
                  <a:lumMod val="65000"/>
                  <a:lumOff val="35000"/>
                </a:prstClr>
              </a:solidFill>
              <a:latin typeface="+mj-lt"/>
            </a:endParaRPr>
          </a:p>
        </p:txBody>
      </p:sp>
      <p:sp>
        <p:nvSpPr>
          <p:cNvPr id="133" name="Triangolo isoscele 132">
            <a:extLst>
              <a:ext uri="{FF2B5EF4-FFF2-40B4-BE49-F238E27FC236}">
                <a16:creationId xmlns:a16="http://schemas.microsoft.com/office/drawing/2014/main" id="{56BC8092-6AA1-C5C1-293B-51F2423C05D9}"/>
              </a:ext>
            </a:extLst>
          </p:cNvPr>
          <p:cNvSpPr/>
          <p:nvPr/>
        </p:nvSpPr>
        <p:spPr>
          <a:xfrm rot="10800000">
            <a:off x="11424473" y="4431807"/>
            <a:ext cx="144000" cy="144000"/>
          </a:xfrm>
          <a:prstGeom prst="triangle">
            <a:avLst/>
          </a:prstGeom>
          <a:solidFill>
            <a:srgbClr val="FF0000"/>
          </a:solidFill>
          <a:ln w="12700" cap="flat" cmpd="sng" algn="ctr">
            <a:noFill/>
            <a:prstDash val="solid"/>
            <a:miter lim="800000"/>
          </a:ln>
          <a:effectLst/>
        </p:spPr>
        <p:txBody>
          <a:bodyPr rtlCol="0" anchor="ctr"/>
          <a:lstStyle/>
          <a:p>
            <a:pPr algn="ctr">
              <a:defRPr/>
            </a:pPr>
            <a:endParaRPr lang="it-IT" kern="0">
              <a:solidFill>
                <a:prstClr val="black">
                  <a:lumMod val="65000"/>
                  <a:lumOff val="35000"/>
                </a:prstClr>
              </a:solidFill>
              <a:latin typeface="+mj-lt"/>
            </a:endParaRPr>
          </a:p>
        </p:txBody>
      </p:sp>
      <p:cxnSp>
        <p:nvCxnSpPr>
          <p:cNvPr id="134" name="Google Shape;416;g2dbb130a2d8_0_906">
            <a:extLst>
              <a:ext uri="{FF2B5EF4-FFF2-40B4-BE49-F238E27FC236}">
                <a16:creationId xmlns:a16="http://schemas.microsoft.com/office/drawing/2014/main" id="{8C1708CE-3F3C-02E0-DF5A-4C57E71A93C4}"/>
              </a:ext>
            </a:extLst>
          </p:cNvPr>
          <p:cNvCxnSpPr>
            <a:cxnSpLocks/>
          </p:cNvCxnSpPr>
          <p:nvPr/>
        </p:nvCxnSpPr>
        <p:spPr>
          <a:xfrm>
            <a:off x="6526982" y="2136525"/>
            <a:ext cx="4732930" cy="0"/>
          </a:xfrm>
          <a:prstGeom prst="straightConnector1">
            <a:avLst/>
          </a:prstGeom>
          <a:noFill/>
          <a:ln w="12700" cap="flat" cmpd="sng">
            <a:solidFill>
              <a:srgbClr val="002D6C"/>
            </a:solidFill>
            <a:prstDash val="solid"/>
            <a:round/>
            <a:headEnd type="none" w="sm" len="sm"/>
            <a:tailEnd type="none" w="sm" len="sm"/>
          </a:ln>
        </p:spPr>
      </p:cxnSp>
      <p:cxnSp>
        <p:nvCxnSpPr>
          <p:cNvPr id="135" name="Google Shape;417;g2dbb130a2d8_0_906">
            <a:extLst>
              <a:ext uri="{FF2B5EF4-FFF2-40B4-BE49-F238E27FC236}">
                <a16:creationId xmlns:a16="http://schemas.microsoft.com/office/drawing/2014/main" id="{0DB590A8-0E35-5520-DF8A-10E29F8517FB}"/>
              </a:ext>
            </a:extLst>
          </p:cNvPr>
          <p:cNvCxnSpPr>
            <a:cxnSpLocks/>
          </p:cNvCxnSpPr>
          <p:nvPr/>
        </p:nvCxnSpPr>
        <p:spPr>
          <a:xfrm>
            <a:off x="6526982" y="2656254"/>
            <a:ext cx="4732930" cy="0"/>
          </a:xfrm>
          <a:prstGeom prst="straightConnector1">
            <a:avLst/>
          </a:prstGeom>
          <a:noFill/>
          <a:ln w="9525" cap="flat" cmpd="sng">
            <a:solidFill>
              <a:srgbClr val="002D6C"/>
            </a:solidFill>
            <a:prstDash val="solid"/>
            <a:round/>
            <a:headEnd type="none" w="sm" len="sm"/>
            <a:tailEnd type="none" w="sm" len="sm"/>
          </a:ln>
        </p:spPr>
      </p:cxnSp>
      <p:sp>
        <p:nvSpPr>
          <p:cNvPr id="136" name="Google Shape;419;g2dbb130a2d8_0_906">
            <a:extLst>
              <a:ext uri="{FF2B5EF4-FFF2-40B4-BE49-F238E27FC236}">
                <a16:creationId xmlns:a16="http://schemas.microsoft.com/office/drawing/2014/main" id="{F4CECD56-6DC9-17D1-0296-7B4B401308F5}"/>
              </a:ext>
            </a:extLst>
          </p:cNvPr>
          <p:cNvSpPr/>
          <p:nvPr/>
        </p:nvSpPr>
        <p:spPr>
          <a:xfrm>
            <a:off x="6267654" y="2187757"/>
            <a:ext cx="5213487" cy="431193"/>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2060"/>
              </a:buClr>
              <a:buSzPts val="1400"/>
              <a:buFont typeface="Arial"/>
              <a:buNone/>
              <a:tabLst/>
              <a:defRPr/>
            </a:pPr>
            <a:r>
              <a:rPr kumimoji="0" lang="it-IT" sz="1200" b="1" i="0" u="none" strike="noStrike" kern="0" cap="none" spc="0" normalizeH="0" baseline="0" noProof="0">
                <a:ln>
                  <a:noFill/>
                </a:ln>
                <a:solidFill>
                  <a:srgbClr val="002060"/>
                </a:solidFill>
                <a:effectLst/>
                <a:uLnTx/>
                <a:uFillTx/>
                <a:latin typeface="+mj-lt"/>
                <a:ea typeface="Roboto"/>
                <a:cs typeface="Roboto"/>
                <a:sym typeface="Roboto"/>
              </a:rPr>
              <a:t>Per quello che ne sai, quali sono le principali caratteristiche dei bonifici istantanei? Quale delle seguenti affermazioni è vera?</a:t>
            </a:r>
          </a:p>
        </p:txBody>
      </p:sp>
      <p:sp>
        <p:nvSpPr>
          <p:cNvPr id="3" name="Rettangolo con angoli arrotondati 2">
            <a:extLst>
              <a:ext uri="{FF2B5EF4-FFF2-40B4-BE49-F238E27FC236}">
                <a16:creationId xmlns:a16="http://schemas.microsoft.com/office/drawing/2014/main" id="{E9917FAC-DF00-0E19-30ED-66B312A19CB6}"/>
              </a:ext>
            </a:extLst>
          </p:cNvPr>
          <p:cNvSpPr/>
          <p:nvPr/>
        </p:nvSpPr>
        <p:spPr>
          <a:xfrm>
            <a:off x="363231" y="842498"/>
            <a:ext cx="11324945" cy="754782"/>
          </a:xfrm>
          <a:prstGeom prst="roundRect">
            <a:avLst>
              <a:gd name="adj" fmla="val 0"/>
            </a:avLst>
          </a:prstGeom>
          <a:solidFill>
            <a:schemeClr val="accent2">
              <a:lumMod val="20000"/>
              <a:lumOff val="80000"/>
            </a:schemeClr>
          </a:solidFill>
          <a:ln>
            <a:solidFill>
              <a:schemeClr val="accent1"/>
            </a:solidFill>
          </a:ln>
          <a:effectLst/>
        </p:spPr>
        <p:style>
          <a:lnRef idx="1">
            <a:schemeClr val="accent4"/>
          </a:lnRef>
          <a:fillRef idx="2">
            <a:schemeClr val="accent4"/>
          </a:fillRef>
          <a:effectRef idx="1">
            <a:schemeClr val="accent4"/>
          </a:effectRef>
          <a:fontRef idx="minor">
            <a:schemeClr val="dk1"/>
          </a:fontRef>
        </p:style>
        <p:txBody>
          <a:bodyPr rtlCol="0" anchor="t"/>
          <a:lstStyle/>
          <a:p>
            <a:pPr algn="ctr">
              <a:spcBef>
                <a:spcPts val="600"/>
              </a:spcBef>
              <a:defRPr/>
            </a:pPr>
            <a:r>
              <a:rPr lang="it-IT" sz="1300" b="1" kern="0" dirty="0">
                <a:solidFill>
                  <a:srgbClr val="002060"/>
                </a:solidFill>
                <a:ea typeface="Roboto"/>
                <a:cs typeface="Roboto"/>
                <a:sym typeface="Roboto"/>
              </a:rPr>
              <a:t>Conoscenza dei bonifici istantanei </a:t>
            </a:r>
            <a:endParaRPr kumimoji="0" lang="it-IT" altLang="ja-JP" sz="1300" b="1" i="0" u="none" strike="noStrike" kern="1200" cap="none" spc="0" normalizeH="0" baseline="0" noProof="0" dirty="0">
              <a:ln>
                <a:noFill/>
              </a:ln>
              <a:solidFill>
                <a:srgbClr val="002060"/>
              </a:solidFill>
              <a:effectLst/>
              <a:uLnTx/>
              <a:uFillTx/>
              <a:latin typeface="Roboto (titoli)"/>
              <a:ea typeface="Roboto" panose="02000000000000000000" pitchFamily="2" charset="0"/>
              <a:cs typeface="Roboto" panose="02000000000000000000" pitchFamily="2" charset="0"/>
            </a:endParaRPr>
          </a:p>
          <a:p>
            <a:pPr lvl="0" algn="ctr">
              <a:spcBef>
                <a:spcPts val="600"/>
              </a:spcBef>
              <a:defRPr/>
            </a:pPr>
            <a:r>
              <a:rPr lang="it-IT" sz="1300" dirty="0">
                <a:solidFill>
                  <a:srgbClr val="002060"/>
                </a:solidFill>
                <a:latin typeface="Roboto (titoli)"/>
                <a:ea typeface="Roboto" panose="02000000000000000000" pitchFamily="2" charset="0"/>
                <a:cs typeface="Roboto" panose="02000000000000000000" pitchFamily="2" charset="0"/>
              </a:rPr>
              <a:t>Percentuale rispondenti (Base: 643 giovani tra i 18 e i 30 anni)</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it-IT" sz="1100" b="0" i="0" u="none" strike="noStrike" kern="1200" cap="none" spc="0" normalizeH="0" baseline="0" noProof="0" dirty="0">
                <a:ln>
                  <a:noFill/>
                </a:ln>
                <a:solidFill>
                  <a:srgbClr val="002060"/>
                </a:solidFill>
                <a:effectLst/>
                <a:uLnTx/>
                <a:uFillTx/>
                <a:latin typeface="Roboto"/>
                <a:ea typeface="Calibri" panose="020F0502020204030204" pitchFamily="34" charset="0"/>
                <a:cs typeface="Calibri" panose="020F0502020204030204" pitchFamily="34" charset="0"/>
              </a:rPr>
              <a:t>NOTA: il riferimento a «Popolazione n.1009» indica il confronto con il campione complessivo di tutte le fasce di età (1009 rispondenti totali). </a:t>
            </a:r>
          </a:p>
          <a:p>
            <a:pPr lvl="0" algn="ctr">
              <a:spcBef>
                <a:spcPts val="600"/>
              </a:spcBef>
              <a:defRPr/>
            </a:pPr>
            <a:endParaRPr lang="it-IT" sz="1300" dirty="0">
              <a:solidFill>
                <a:srgbClr val="002060"/>
              </a:solidFill>
              <a:latin typeface="Roboto (titoli)"/>
              <a:ea typeface="Roboto" panose="02000000000000000000" pitchFamily="2" charset="0"/>
              <a:cs typeface="Roboto" panose="02000000000000000000" pitchFamily="2" charset="0"/>
            </a:endParaRPr>
          </a:p>
        </p:txBody>
      </p:sp>
      <p:sp>
        <p:nvSpPr>
          <p:cNvPr id="7" name="Rectangle: Rounded Corners 2">
            <a:extLst>
              <a:ext uri="{FF2B5EF4-FFF2-40B4-BE49-F238E27FC236}">
                <a16:creationId xmlns:a16="http://schemas.microsoft.com/office/drawing/2014/main" id="{9E278EB9-9100-2D4B-4118-AA7EC7EBE7D8}"/>
              </a:ext>
            </a:extLst>
          </p:cNvPr>
          <p:cNvSpPr/>
          <p:nvPr/>
        </p:nvSpPr>
        <p:spPr>
          <a:xfrm rot="5400000" flipH="1">
            <a:off x="3649891" y="-1581844"/>
            <a:ext cx="4751621" cy="11324945"/>
          </a:xfrm>
          <a:prstGeom prst="roundRect">
            <a:avLst>
              <a:gd name="adj" fmla="val 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Light" panose="02000000000000000000" pitchFamily="2" charset="0"/>
              <a:ea typeface="Roboto Light" panose="02000000000000000000" pitchFamily="2" charset="0"/>
              <a:cs typeface="Roboto Light" panose="02000000000000000000" pitchFamily="2" charset="0"/>
            </a:endParaRPr>
          </a:p>
        </p:txBody>
      </p:sp>
      <p:sp>
        <p:nvSpPr>
          <p:cNvPr id="18" name="CasellaDiTesto 17">
            <a:extLst>
              <a:ext uri="{FF2B5EF4-FFF2-40B4-BE49-F238E27FC236}">
                <a16:creationId xmlns:a16="http://schemas.microsoft.com/office/drawing/2014/main" id="{EAC04484-6238-F686-E0D1-B09888DC63C1}"/>
              </a:ext>
            </a:extLst>
          </p:cNvPr>
          <p:cNvSpPr txBox="1"/>
          <p:nvPr/>
        </p:nvSpPr>
        <p:spPr>
          <a:xfrm rot="16200000">
            <a:off x="-1838999" y="4640054"/>
            <a:ext cx="4038364" cy="369332"/>
          </a:xfrm>
          <a:prstGeom prst="rect">
            <a:avLst/>
          </a:prstGeom>
          <a:noFill/>
        </p:spPr>
        <p:txBody>
          <a:bodyPr wrap="square" rtlCol="0">
            <a:spAutoFit/>
          </a:bodyPr>
          <a:lstStyle/>
          <a:p>
            <a:pPr algn="l"/>
            <a:r>
              <a:rPr lang="it-IT" sz="900">
                <a:solidFill>
                  <a:srgbClr val="002060"/>
                </a:solidFill>
              </a:rPr>
              <a:t>Fonte: Osservatorio Digital Banking; Dal borgo alla metropoli: la fotografia del cliente digitale - Focus sui 18-30 </a:t>
            </a:r>
            <a:r>
              <a:rPr lang="it-IT" sz="900" err="1">
                <a:solidFill>
                  <a:srgbClr val="002060"/>
                </a:solidFill>
              </a:rPr>
              <a:t>enni</a:t>
            </a:r>
            <a:r>
              <a:rPr lang="it-IT" sz="900">
                <a:solidFill>
                  <a:srgbClr val="002060"/>
                </a:solidFill>
              </a:rPr>
              <a:t>, ottobre 2025</a:t>
            </a:r>
            <a:endParaRPr lang="it-IT" sz="900">
              <a:solidFill>
                <a:srgbClr val="002060"/>
              </a:solidFill>
              <a:highlight>
                <a:srgbClr val="FFFF00"/>
              </a:highlight>
            </a:endParaRPr>
          </a:p>
        </p:txBody>
      </p:sp>
      <p:sp>
        <p:nvSpPr>
          <p:cNvPr id="13" name="Text Box 50">
            <a:extLst>
              <a:ext uri="{FF2B5EF4-FFF2-40B4-BE49-F238E27FC236}">
                <a16:creationId xmlns:a16="http://schemas.microsoft.com/office/drawing/2014/main" id="{4EDF6BAE-61BE-BF08-E1C4-E82E00310A19}"/>
              </a:ext>
            </a:extLst>
          </p:cNvPr>
          <p:cNvSpPr txBox="1">
            <a:spLocks noChangeArrowheads="1"/>
          </p:cNvSpPr>
          <p:nvPr/>
        </p:nvSpPr>
        <p:spPr bwMode="auto">
          <a:xfrm>
            <a:off x="997030" y="6042070"/>
            <a:ext cx="10619236" cy="230832"/>
          </a:xfrm>
          <a:prstGeom prst="rect">
            <a:avLst/>
          </a:prstGeom>
          <a:noFill/>
        </p:spPr>
        <p:txBody>
          <a:bodyPr wrap="square" rtlCol="0">
            <a:spAutoFit/>
          </a:bodyPr>
          <a:lstStyle>
            <a:defPPr>
              <a:defRPr lang="en-IT"/>
            </a:defPPr>
            <a:lvl1pPr>
              <a:defRPr sz="1050">
                <a:solidFill>
                  <a:schemeClr val="tx2"/>
                </a:solidFill>
              </a:defRPr>
            </a:lvl1pPr>
          </a:lstStyle>
          <a:p>
            <a:r>
              <a:rPr lang="it-IT" sz="900"/>
              <a:t>= la percentuale rilevata per il campione dei giovani è significativamente più rilevante rispetto a quanto riscontrato per il campione complessivo di tutte le fasce di età (1009 rispondenti totali). </a:t>
            </a:r>
          </a:p>
        </p:txBody>
      </p:sp>
      <p:sp>
        <p:nvSpPr>
          <p:cNvPr id="14" name="Triangolo isoscele 13">
            <a:extLst>
              <a:ext uri="{FF2B5EF4-FFF2-40B4-BE49-F238E27FC236}">
                <a16:creationId xmlns:a16="http://schemas.microsoft.com/office/drawing/2014/main" id="{EA1BE8A7-2648-4212-B6EC-71A398E47FAD}"/>
              </a:ext>
            </a:extLst>
          </p:cNvPr>
          <p:cNvSpPr/>
          <p:nvPr/>
        </p:nvSpPr>
        <p:spPr>
          <a:xfrm>
            <a:off x="869722" y="6086100"/>
            <a:ext cx="144000" cy="144000"/>
          </a:xfrm>
          <a:prstGeom prst="triangle">
            <a:avLst/>
          </a:pr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2060"/>
              </a:solidFill>
              <a:effectLst/>
              <a:uLnTx/>
              <a:uFillTx/>
              <a:latin typeface="+mj-lt"/>
              <a:ea typeface="+mn-ea"/>
              <a:cs typeface="+mn-cs"/>
            </a:endParaRPr>
          </a:p>
        </p:txBody>
      </p:sp>
      <p:sp>
        <p:nvSpPr>
          <p:cNvPr id="16" name="Triangolo isoscele 15">
            <a:extLst>
              <a:ext uri="{FF2B5EF4-FFF2-40B4-BE49-F238E27FC236}">
                <a16:creationId xmlns:a16="http://schemas.microsoft.com/office/drawing/2014/main" id="{98CC4FE0-0131-FE0B-AC57-3F3914790C10}"/>
              </a:ext>
            </a:extLst>
          </p:cNvPr>
          <p:cNvSpPr/>
          <p:nvPr/>
        </p:nvSpPr>
        <p:spPr>
          <a:xfrm rot="10800000">
            <a:off x="869722" y="6309341"/>
            <a:ext cx="144000" cy="144000"/>
          </a:xfrm>
          <a:prstGeom prst="triangle">
            <a:avLst/>
          </a:prstGeom>
          <a:solidFill>
            <a:srgbClr val="FF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black">
                  <a:lumMod val="65000"/>
                  <a:lumOff val="35000"/>
                </a:prstClr>
              </a:solidFill>
              <a:effectLst/>
              <a:uLnTx/>
              <a:uFillTx/>
              <a:ea typeface="+mn-ea"/>
              <a:cs typeface="+mn-cs"/>
            </a:endParaRPr>
          </a:p>
        </p:txBody>
      </p:sp>
      <p:sp>
        <p:nvSpPr>
          <p:cNvPr id="17" name="Text Box 50">
            <a:extLst>
              <a:ext uri="{FF2B5EF4-FFF2-40B4-BE49-F238E27FC236}">
                <a16:creationId xmlns:a16="http://schemas.microsoft.com/office/drawing/2014/main" id="{1CE4C1A8-98CF-7E34-1E2E-AE345CD7D438}"/>
              </a:ext>
            </a:extLst>
          </p:cNvPr>
          <p:cNvSpPr txBox="1">
            <a:spLocks noChangeArrowheads="1"/>
          </p:cNvSpPr>
          <p:nvPr/>
        </p:nvSpPr>
        <p:spPr bwMode="auto">
          <a:xfrm>
            <a:off x="997030" y="6239641"/>
            <a:ext cx="10523987" cy="230832"/>
          </a:xfrm>
          <a:prstGeom prst="rect">
            <a:avLst/>
          </a:prstGeom>
          <a:noFill/>
        </p:spPr>
        <p:txBody>
          <a:bodyPr wrap="square" rtlCol="0">
            <a:spAutoFit/>
          </a:bodyPr>
          <a:lstStyle>
            <a:defPPr>
              <a:defRPr lang="en-IT"/>
            </a:defPPr>
            <a:lvl1pPr>
              <a:defRPr sz="1050">
                <a:solidFill>
                  <a:schemeClr val="tx2"/>
                </a:solidFill>
              </a:defRPr>
            </a:lvl1pPr>
          </a:lstStyle>
          <a:p>
            <a:r>
              <a:rPr lang="it-IT" sz="900"/>
              <a:t>= la percentuale rilevata per il campione dei giovani è significativamente meno rilevante rispetto a quanto riscontrato per il campione complessivo di tutte le fasce di età (1009 rispondenti totali). </a:t>
            </a:r>
          </a:p>
        </p:txBody>
      </p:sp>
    </p:spTree>
    <p:extLst>
      <p:ext uri="{BB962C8B-B14F-4D97-AF65-F5344CB8AC3E}">
        <p14:creationId xmlns:p14="http://schemas.microsoft.com/office/powerpoint/2010/main" val="2191263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6021A-7BF4-3A46-829A-452D4C3FC5F3}"/>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0ED492C-ECCB-6E03-6023-51A1B856F818}"/>
              </a:ext>
            </a:extLst>
          </p:cNvPr>
          <p:cNvSpPr>
            <a:spLocks noGrp="1"/>
          </p:cNvSpPr>
          <p:nvPr>
            <p:ph type="sldNum" sz="quarter" idx="4"/>
          </p:nvPr>
        </p:nvSpPr>
        <p:spPr/>
        <p:txBody>
          <a:bodyPr/>
          <a:lstStyle/>
          <a:p>
            <a:fld id="{7C82378E-73BB-5342-A055-56BDFDE9791A}" type="slidenum">
              <a:rPr lang="en-US" smtClean="0"/>
              <a:pPr/>
              <a:t>9</a:t>
            </a:fld>
            <a:endParaRPr lang="en-US"/>
          </a:p>
        </p:txBody>
      </p:sp>
      <p:sp>
        <p:nvSpPr>
          <p:cNvPr id="15" name="Titolo 1">
            <a:extLst>
              <a:ext uri="{FF2B5EF4-FFF2-40B4-BE49-F238E27FC236}">
                <a16:creationId xmlns:a16="http://schemas.microsoft.com/office/drawing/2014/main" id="{053BA9D9-5E30-149C-D579-9DD0C5D64A06}"/>
              </a:ext>
            </a:extLst>
          </p:cNvPr>
          <p:cNvSpPr txBox="1">
            <a:spLocks/>
          </p:cNvSpPr>
          <p:nvPr/>
        </p:nvSpPr>
        <p:spPr>
          <a:xfrm>
            <a:off x="777239" y="235240"/>
            <a:ext cx="8595361" cy="523694"/>
          </a:xfrm>
          <a:prstGeom prst="rect">
            <a:avLst/>
          </a:prstGeom>
          <a:noFill/>
          <a:ln>
            <a:noFill/>
          </a:ln>
        </p:spPr>
        <p:txBody>
          <a:bodyPr spcFirstLastPara="1" wrap="square" lIns="91425" tIns="45700" rIns="91425" bIns="45700" anchor="ctr" anchorCtr="0">
            <a:noAutofit/>
          </a:bodyPr>
          <a:lstStyle>
            <a:defPPr>
              <a:defRPr lang="en-IT"/>
            </a:defPPr>
            <a:lvl1pPr marR="0" lvl="0" indent="0" fontAlgn="auto">
              <a:lnSpc>
                <a:spcPct val="100000"/>
              </a:lnSpc>
              <a:spcBef>
                <a:spcPts val="0"/>
              </a:spcBef>
              <a:spcAft>
                <a:spcPts val="0"/>
              </a:spcAft>
              <a:buClr>
                <a:srgbClr val="002060"/>
              </a:buClr>
              <a:buSzPts val="2800"/>
              <a:buFont typeface="Arial"/>
              <a:buNone/>
              <a:tabLst/>
              <a:defRPr kumimoji="0" sz="2800" b="1" i="0" u="none" strike="noStrike" kern="0" cap="none" spc="0" normalizeH="0" baseline="0">
                <a:ln>
                  <a:noFill/>
                </a:ln>
                <a:solidFill>
                  <a:srgbClr val="002060"/>
                </a:solidFill>
                <a:effectLst/>
                <a:uLnTx/>
                <a:uFillTx/>
                <a:latin typeface="Roboto"/>
                <a:ea typeface="Roboto"/>
                <a:cs typeface="Roboto"/>
              </a:defRPr>
            </a:lvl1pPr>
          </a:lstStyle>
          <a:p>
            <a:r>
              <a:rPr lang="it-IT">
                <a:latin typeface="+mj-lt"/>
              </a:rPr>
              <a:t>Percezione sulla sicurezza</a:t>
            </a:r>
          </a:p>
        </p:txBody>
      </p:sp>
      <p:graphicFrame>
        <p:nvGraphicFramePr>
          <p:cNvPr id="25" name="Grafico 24">
            <a:extLst>
              <a:ext uri="{FF2B5EF4-FFF2-40B4-BE49-F238E27FC236}">
                <a16:creationId xmlns:a16="http://schemas.microsoft.com/office/drawing/2014/main" id="{C38C037D-CAF7-CB6B-123E-8A5B643E4275}"/>
              </a:ext>
            </a:extLst>
          </p:cNvPr>
          <p:cNvGraphicFramePr/>
          <p:nvPr/>
        </p:nvGraphicFramePr>
        <p:xfrm>
          <a:off x="971295" y="2838369"/>
          <a:ext cx="4453129" cy="3584586"/>
        </p:xfrm>
        <a:graphic>
          <a:graphicData uri="http://schemas.openxmlformats.org/drawingml/2006/chart">
            <c:chart xmlns:c="http://schemas.openxmlformats.org/drawingml/2006/chart" xmlns:r="http://schemas.openxmlformats.org/officeDocument/2006/relationships" r:id="rId3"/>
          </a:graphicData>
        </a:graphic>
      </p:graphicFrame>
      <p:sp>
        <p:nvSpPr>
          <p:cNvPr id="26" name="CasellaDiTesto 25">
            <a:extLst>
              <a:ext uri="{FF2B5EF4-FFF2-40B4-BE49-F238E27FC236}">
                <a16:creationId xmlns:a16="http://schemas.microsoft.com/office/drawing/2014/main" id="{968B2C13-CA2C-E3E1-B459-6C875E81DC81}"/>
              </a:ext>
            </a:extLst>
          </p:cNvPr>
          <p:cNvSpPr txBox="1"/>
          <p:nvPr/>
        </p:nvSpPr>
        <p:spPr>
          <a:xfrm>
            <a:off x="3370053" y="2303455"/>
            <a:ext cx="2738553" cy="261610"/>
          </a:xfrm>
          <a:prstGeom prst="rect">
            <a:avLst/>
          </a:prstGeom>
          <a:noFill/>
        </p:spPr>
        <p:txBody>
          <a:bodyPr wrap="square" rtlCol="0">
            <a:spAutoFit/>
          </a:bodyPr>
          <a:lstStyle>
            <a:defPPr>
              <a:defRPr lang="en-IT"/>
            </a:defPPr>
            <a:lvl1pPr algn="ctr">
              <a:defRPr sz="1050">
                <a:solidFill>
                  <a:schemeClr val="tx2"/>
                </a:solidFill>
              </a:defRPr>
            </a:lvl1pPr>
          </a:lstStyle>
          <a:p>
            <a:r>
              <a:rPr lang="it-IT"/>
              <a:t>Base: totale campione (643) </a:t>
            </a:r>
          </a:p>
        </p:txBody>
      </p:sp>
      <p:graphicFrame>
        <p:nvGraphicFramePr>
          <p:cNvPr id="27" name="Tabella 26">
            <a:extLst>
              <a:ext uri="{FF2B5EF4-FFF2-40B4-BE49-F238E27FC236}">
                <a16:creationId xmlns:a16="http://schemas.microsoft.com/office/drawing/2014/main" id="{27D4B8B3-8941-AF85-FA50-CD62EE993FC5}"/>
              </a:ext>
            </a:extLst>
          </p:cNvPr>
          <p:cNvGraphicFramePr>
            <a:graphicFrameLocks noGrp="1"/>
          </p:cNvGraphicFramePr>
          <p:nvPr/>
        </p:nvGraphicFramePr>
        <p:xfrm>
          <a:off x="518414" y="2484489"/>
          <a:ext cx="740045" cy="3822755"/>
        </p:xfrm>
        <a:graphic>
          <a:graphicData uri="http://schemas.openxmlformats.org/drawingml/2006/table">
            <a:tbl>
              <a:tblPr/>
              <a:tblGrid>
                <a:gridCol w="740045">
                  <a:extLst>
                    <a:ext uri="{9D8B030D-6E8A-4147-A177-3AD203B41FA5}">
                      <a16:colId xmlns:a16="http://schemas.microsoft.com/office/drawing/2014/main" val="2444062932"/>
                    </a:ext>
                  </a:extLst>
                </a:gridCol>
              </a:tblGrid>
              <a:tr h="411585">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a:ln>
                            <a:noFill/>
                          </a:ln>
                          <a:solidFill>
                            <a:srgbClr val="002060"/>
                          </a:solidFill>
                          <a:effectLst/>
                          <a:uLnTx/>
                          <a:uFillTx/>
                          <a:latin typeface="Tenorite" panose="00000500000000000000" pitchFamily="2" charset="0"/>
                          <a:ea typeface="+mn-ea"/>
                          <a:cs typeface="+mn-cs"/>
                        </a:rPr>
                        <a:t>Popolazione</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a:ln>
                            <a:noFill/>
                          </a:ln>
                          <a:solidFill>
                            <a:srgbClr val="002060"/>
                          </a:solidFill>
                          <a:effectLst/>
                          <a:uLnTx/>
                          <a:uFillTx/>
                          <a:latin typeface="Tenorite" panose="00000500000000000000" pitchFamily="2" charset="0"/>
                          <a:ea typeface="+mn-ea"/>
                          <a:cs typeface="+mn-cs"/>
                        </a:rPr>
                        <a:t>n.1009</a:t>
                      </a:r>
                      <a:endParaRPr lang="it-IT" sz="1000" b="1" i="0" u="none" strike="noStrike" kern="1200">
                        <a:solidFill>
                          <a:srgbClr val="002060"/>
                        </a:solidFill>
                        <a:latin typeface="Tenorite" panose="00000500000000000000" pitchFamily="2" charset="0"/>
                        <a:ea typeface="+mn-ea"/>
                        <a:cs typeface="+mn-cs"/>
                      </a:endParaRPr>
                    </a:p>
                  </a:txBody>
                  <a:tcPr marL="6350" marR="6350" marT="5248"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826312777"/>
                  </a:ext>
                </a:extLst>
              </a:tr>
              <a:tr h="487310">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defRPr lang="en-US" sz="1200" b="0" i="0" u="none" strike="noStrike" kern="1200" baseline="0">
                          <a:solidFill>
                            <a:schemeClr val="tx1"/>
                          </a:solidFill>
                          <a:latin typeface="Tenorite" panose="00000500000000000000" pitchFamily="2" charset="0"/>
                          <a:ea typeface="+mn-ea"/>
                          <a:cs typeface="+mn-cs"/>
                        </a:defRPr>
                      </a:pPr>
                      <a:r>
                        <a:rPr lang="it-IT" sz="1400" b="1" i="0" u="none" strike="noStrike" kern="1200" baseline="0">
                          <a:solidFill>
                            <a:srgbClr val="002060"/>
                          </a:solidFill>
                          <a:latin typeface="+mj-lt"/>
                          <a:ea typeface="+mn-ea"/>
                          <a:cs typeface="+mn-cs"/>
                        </a:rPr>
                        <a:t>47%</a:t>
                      </a:r>
                    </a:p>
                  </a:txBody>
                  <a:tcPr marL="9525" marR="9525" marT="7872"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987250586"/>
                  </a:ext>
                </a:extLst>
              </a:tr>
              <a:tr h="487310">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defRPr lang="en-US" sz="1200" b="0" i="0" u="none" strike="noStrike" kern="1200" baseline="0">
                          <a:solidFill>
                            <a:schemeClr val="tx1"/>
                          </a:solidFill>
                          <a:latin typeface="Tenorite" panose="00000500000000000000" pitchFamily="2" charset="0"/>
                          <a:ea typeface="+mn-ea"/>
                          <a:cs typeface="+mn-cs"/>
                        </a:defRPr>
                      </a:pPr>
                      <a:r>
                        <a:rPr lang="it-IT" sz="1400" b="1" i="0" u="none" strike="noStrike" kern="1200" baseline="0">
                          <a:solidFill>
                            <a:srgbClr val="002060"/>
                          </a:solidFill>
                          <a:latin typeface="+mj-lt"/>
                          <a:ea typeface="+mn-ea"/>
                          <a:cs typeface="+mn-cs"/>
                        </a:rPr>
                        <a:t>2%</a:t>
                      </a:r>
                    </a:p>
                  </a:txBody>
                  <a:tcPr marL="9525" marR="9525" marT="7872"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792205559"/>
                  </a:ext>
                </a:extLst>
              </a:tr>
              <a:tr h="487310">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defRPr lang="en-US" sz="1200" b="0" i="0" u="none" strike="noStrike" kern="1200" baseline="0">
                          <a:solidFill>
                            <a:schemeClr val="tx1"/>
                          </a:solidFill>
                          <a:latin typeface="Tenorite" panose="00000500000000000000" pitchFamily="2" charset="0"/>
                          <a:ea typeface="+mn-ea"/>
                          <a:cs typeface="+mn-cs"/>
                        </a:defRPr>
                      </a:pPr>
                      <a:r>
                        <a:rPr lang="it-IT" sz="1400" b="1" i="0" u="none" strike="noStrike" kern="1200" baseline="0">
                          <a:solidFill>
                            <a:srgbClr val="002060"/>
                          </a:solidFill>
                          <a:latin typeface="+mj-lt"/>
                          <a:ea typeface="+mn-ea"/>
                          <a:cs typeface="+mn-cs"/>
                        </a:rPr>
                        <a:t>6%</a:t>
                      </a:r>
                    </a:p>
                  </a:txBody>
                  <a:tcPr marL="9525" marR="9525" marT="7872"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37936187"/>
                  </a:ext>
                </a:extLst>
              </a:tr>
              <a:tr h="487310">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defRPr lang="en-US" sz="1200" b="0" i="0" u="none" strike="noStrike" kern="1200" baseline="0">
                          <a:solidFill>
                            <a:schemeClr val="tx1"/>
                          </a:solidFill>
                          <a:latin typeface="Tenorite" panose="00000500000000000000" pitchFamily="2" charset="0"/>
                          <a:ea typeface="+mn-ea"/>
                          <a:cs typeface="+mn-cs"/>
                        </a:defRPr>
                      </a:pPr>
                      <a:r>
                        <a:rPr lang="it-IT" sz="1400" b="1" i="0" u="none" strike="noStrike" kern="1200" baseline="0">
                          <a:solidFill>
                            <a:srgbClr val="002060"/>
                          </a:solidFill>
                          <a:latin typeface="+mj-lt"/>
                          <a:ea typeface="+mn-ea"/>
                          <a:cs typeface="+mn-cs"/>
                        </a:rPr>
                        <a:t>5%</a:t>
                      </a:r>
                    </a:p>
                  </a:txBody>
                  <a:tcPr marL="9525" marR="9525" marT="7872"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428972218"/>
                  </a:ext>
                </a:extLst>
              </a:tr>
              <a:tr h="487310">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defRPr lang="en-US" sz="1200" b="0" i="0" u="none" strike="noStrike" kern="1200" baseline="0">
                          <a:solidFill>
                            <a:schemeClr val="tx1"/>
                          </a:solidFill>
                          <a:latin typeface="Tenorite" panose="00000500000000000000" pitchFamily="2" charset="0"/>
                          <a:ea typeface="+mn-ea"/>
                          <a:cs typeface="+mn-cs"/>
                        </a:defRPr>
                      </a:pPr>
                      <a:r>
                        <a:rPr lang="it-IT" sz="1400" b="1" i="0" u="none" strike="noStrike" kern="1200" baseline="0">
                          <a:solidFill>
                            <a:srgbClr val="002060"/>
                          </a:solidFill>
                          <a:latin typeface="+mj-lt"/>
                          <a:ea typeface="+mn-ea"/>
                          <a:cs typeface="+mn-cs"/>
                        </a:rPr>
                        <a:t>2%</a:t>
                      </a:r>
                    </a:p>
                  </a:txBody>
                  <a:tcPr marL="9525" marR="9525" marT="7872"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600923157"/>
                  </a:ext>
                </a:extLst>
              </a:tr>
              <a:tr h="487310">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defRPr lang="en-US" sz="1200" b="0" i="0" u="none" strike="noStrike" kern="1200" baseline="0">
                          <a:solidFill>
                            <a:schemeClr val="tx1"/>
                          </a:solidFill>
                          <a:latin typeface="Tenorite" panose="00000500000000000000" pitchFamily="2" charset="0"/>
                          <a:ea typeface="+mn-ea"/>
                          <a:cs typeface="+mn-cs"/>
                        </a:defRPr>
                      </a:pPr>
                      <a:r>
                        <a:rPr lang="it-IT" sz="1400" b="1" i="0" u="none" strike="noStrike" kern="1200" baseline="0">
                          <a:solidFill>
                            <a:srgbClr val="002060"/>
                          </a:solidFill>
                          <a:latin typeface="+mj-lt"/>
                          <a:ea typeface="+mn-ea"/>
                          <a:cs typeface="+mn-cs"/>
                        </a:rPr>
                        <a:t>4%</a:t>
                      </a:r>
                    </a:p>
                  </a:txBody>
                  <a:tcPr marL="9525" marR="9525" marT="7872"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5385317"/>
                  </a:ext>
                </a:extLst>
              </a:tr>
              <a:tr h="487310">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defRPr lang="en-US" sz="1200" b="0" i="0" u="none" strike="noStrike" kern="1200" baseline="0">
                          <a:solidFill>
                            <a:schemeClr val="tx1"/>
                          </a:solidFill>
                          <a:latin typeface="Tenorite" panose="00000500000000000000" pitchFamily="2" charset="0"/>
                          <a:ea typeface="+mn-ea"/>
                          <a:cs typeface="+mn-cs"/>
                        </a:defRPr>
                      </a:pPr>
                      <a:r>
                        <a:rPr lang="it-IT" sz="1400" b="1" i="0" u="none" strike="noStrike" kern="1200" baseline="0">
                          <a:solidFill>
                            <a:srgbClr val="002060"/>
                          </a:solidFill>
                          <a:latin typeface="+mj-lt"/>
                          <a:ea typeface="+mn-ea"/>
                          <a:cs typeface="+mn-cs"/>
                        </a:rPr>
                        <a:t>34%</a:t>
                      </a:r>
                    </a:p>
                  </a:txBody>
                  <a:tcPr marL="9525" marR="9525" marT="7872"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424474049"/>
                  </a:ext>
                </a:extLst>
              </a:tr>
            </a:tbl>
          </a:graphicData>
        </a:graphic>
      </p:graphicFrame>
      <p:sp>
        <p:nvSpPr>
          <p:cNvPr id="36" name="CasellaDiTesto 35">
            <a:extLst>
              <a:ext uri="{FF2B5EF4-FFF2-40B4-BE49-F238E27FC236}">
                <a16:creationId xmlns:a16="http://schemas.microsoft.com/office/drawing/2014/main" id="{0CDA8658-459F-1C68-16CD-F9E1C51A93AD}"/>
              </a:ext>
            </a:extLst>
          </p:cNvPr>
          <p:cNvSpPr txBox="1"/>
          <p:nvPr/>
        </p:nvSpPr>
        <p:spPr>
          <a:xfrm>
            <a:off x="439432" y="1849089"/>
            <a:ext cx="5380344" cy="512322"/>
          </a:xfrm>
          <a:prstGeom prst="rect">
            <a:avLst/>
          </a:prstGeom>
          <a:noFill/>
          <a:ln>
            <a:noFill/>
          </a:ln>
        </p:spPr>
        <p:txBody>
          <a:bodyPr spcFirstLastPara="1" wrap="square" lIns="91425" tIns="45700" rIns="91425" bIns="45700" anchor="t" anchorCtr="0">
            <a:noAutofit/>
          </a:bodyPr>
          <a:lstStyle>
            <a:defPPr>
              <a:defRPr lang="en-IT"/>
            </a:defPPr>
            <a:lvl1pPr marR="0" lvl="0" indent="0" fontAlgn="auto">
              <a:lnSpc>
                <a:spcPct val="100000"/>
              </a:lnSpc>
              <a:spcBef>
                <a:spcPts val="0"/>
              </a:spcBef>
              <a:spcAft>
                <a:spcPts val="0"/>
              </a:spcAft>
              <a:buClr>
                <a:srgbClr val="002060"/>
              </a:buClr>
              <a:buSzPts val="1400"/>
              <a:buFont typeface="Arial"/>
              <a:buNone/>
              <a:tabLst/>
              <a:defRPr kumimoji="0" sz="1400" b="1" i="0" u="none" strike="noStrike" kern="0" cap="none" spc="0" normalizeH="0" baseline="0">
                <a:ln>
                  <a:noFill/>
                </a:ln>
                <a:solidFill>
                  <a:srgbClr val="002060"/>
                </a:solidFill>
                <a:effectLst/>
                <a:uLnTx/>
                <a:uFillTx/>
                <a:latin typeface="Roboto"/>
                <a:ea typeface="Roboto"/>
                <a:cs typeface="Roboto"/>
              </a:defRPr>
            </a:lvl1pPr>
          </a:lstStyle>
          <a:p>
            <a:r>
              <a:rPr lang="it-IT" sz="1200">
                <a:latin typeface="+mj-lt"/>
              </a:rPr>
              <a:t>Ad oggi, qual è secondo te la tipologia di App più sicura per gli utenti in termini di protezione e riservatezza di dati e informazioni personali?</a:t>
            </a:r>
          </a:p>
        </p:txBody>
      </p:sp>
      <p:graphicFrame>
        <p:nvGraphicFramePr>
          <p:cNvPr id="40" name="Grafico 39">
            <a:extLst>
              <a:ext uri="{FF2B5EF4-FFF2-40B4-BE49-F238E27FC236}">
                <a16:creationId xmlns:a16="http://schemas.microsoft.com/office/drawing/2014/main" id="{44B6B22E-842C-07C4-3E8F-B20A5E9C041D}"/>
              </a:ext>
            </a:extLst>
          </p:cNvPr>
          <p:cNvGraphicFramePr/>
          <p:nvPr/>
        </p:nvGraphicFramePr>
        <p:xfrm>
          <a:off x="4762500" y="2663008"/>
          <a:ext cx="6920442" cy="10368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 name="Tabella 40">
            <a:extLst>
              <a:ext uri="{FF2B5EF4-FFF2-40B4-BE49-F238E27FC236}">
                <a16:creationId xmlns:a16="http://schemas.microsoft.com/office/drawing/2014/main" id="{E35D20CB-9339-0BC8-8047-D235A0E4883F}"/>
              </a:ext>
            </a:extLst>
          </p:cNvPr>
          <p:cNvGraphicFramePr>
            <a:graphicFrameLocks noGrp="1"/>
          </p:cNvGraphicFramePr>
          <p:nvPr/>
        </p:nvGraphicFramePr>
        <p:xfrm>
          <a:off x="5922339" y="2361411"/>
          <a:ext cx="1154737" cy="1343764"/>
        </p:xfrm>
        <a:graphic>
          <a:graphicData uri="http://schemas.openxmlformats.org/drawingml/2006/table">
            <a:tbl>
              <a:tblPr/>
              <a:tblGrid>
                <a:gridCol w="1154737">
                  <a:extLst>
                    <a:ext uri="{9D8B030D-6E8A-4147-A177-3AD203B41FA5}">
                      <a16:colId xmlns:a16="http://schemas.microsoft.com/office/drawing/2014/main" val="2126789775"/>
                    </a:ext>
                  </a:extLst>
                </a:gridCol>
              </a:tblGrid>
              <a:tr h="272825">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a:ln>
                            <a:noFill/>
                          </a:ln>
                          <a:solidFill>
                            <a:srgbClr val="002060"/>
                          </a:solidFill>
                          <a:effectLst/>
                          <a:uLnTx/>
                          <a:uFillTx/>
                          <a:latin typeface="Tenorite" panose="00000500000000000000" pitchFamily="2" charset="0"/>
                          <a:ea typeface="+mn-ea"/>
                          <a:cs typeface="+mn-cs"/>
                        </a:rPr>
                        <a:t>Popolazione</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a:ln>
                            <a:noFill/>
                          </a:ln>
                          <a:solidFill>
                            <a:srgbClr val="002060"/>
                          </a:solidFill>
                          <a:effectLst/>
                          <a:uLnTx/>
                          <a:uFillTx/>
                          <a:latin typeface="Tenorite" panose="00000500000000000000" pitchFamily="2" charset="0"/>
                          <a:ea typeface="+mn-ea"/>
                          <a:cs typeface="+mn-cs"/>
                        </a:rPr>
                        <a:t>n.1000</a:t>
                      </a:r>
                      <a:endParaRPr lang="it-IT" sz="1000" b="1" i="0" u="none" strike="noStrike" kern="1200">
                        <a:solidFill>
                          <a:srgbClr val="002060"/>
                        </a:solidFill>
                        <a:latin typeface="Tenorite" panose="00000500000000000000" pitchFamily="2" charset="0"/>
                        <a:ea typeface="+mn-ea"/>
                        <a:cs typeface="+mn-cs"/>
                      </a:endParaRPr>
                    </a:p>
                  </a:txBody>
                  <a:tcPr marL="5773" marR="5773" marT="4771"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670253131"/>
                  </a:ext>
                </a:extLst>
              </a:tr>
              <a:tr h="344731">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defRPr lang="en-US" sz="1200" b="0" i="0" u="none" strike="noStrike" kern="1200" baseline="0">
                          <a:solidFill>
                            <a:schemeClr val="tx1"/>
                          </a:solidFill>
                          <a:latin typeface="Tenorite" panose="00000500000000000000" pitchFamily="2" charset="0"/>
                          <a:ea typeface="+mn-ea"/>
                          <a:cs typeface="+mn-cs"/>
                        </a:defRPr>
                      </a:pPr>
                      <a:r>
                        <a:rPr lang="it-IT" sz="1400" b="1" i="0" u="none" strike="noStrike" kern="1200" baseline="0">
                          <a:solidFill>
                            <a:srgbClr val="002060"/>
                          </a:solidFill>
                          <a:latin typeface="+mj-lt"/>
                          <a:ea typeface="+mn-ea"/>
                          <a:cs typeface="+mn-cs"/>
                        </a:rPr>
                        <a:t>23%</a:t>
                      </a:r>
                    </a:p>
                  </a:txBody>
                  <a:tcPr marL="8659" marR="8659" marT="7156"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00995311"/>
                  </a:ext>
                </a:extLst>
              </a:tr>
              <a:tr h="344731">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defRPr lang="en-US" sz="1200" b="0" i="0" u="none" strike="noStrike" kern="1200" baseline="0">
                          <a:solidFill>
                            <a:schemeClr val="tx1"/>
                          </a:solidFill>
                          <a:latin typeface="Tenorite" panose="00000500000000000000" pitchFamily="2" charset="0"/>
                          <a:ea typeface="+mn-ea"/>
                          <a:cs typeface="+mn-cs"/>
                        </a:defRPr>
                      </a:pPr>
                      <a:r>
                        <a:rPr lang="it-IT" sz="1400" b="1" i="0" u="none" strike="noStrike" kern="1200" baseline="0">
                          <a:solidFill>
                            <a:srgbClr val="002060"/>
                          </a:solidFill>
                          <a:latin typeface="+mj-lt"/>
                          <a:ea typeface="+mn-ea"/>
                          <a:cs typeface="+mn-cs"/>
                        </a:rPr>
                        <a:t>19%</a:t>
                      </a:r>
                    </a:p>
                  </a:txBody>
                  <a:tcPr marL="8659" marR="8659" marT="7156"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991896712"/>
                  </a:ext>
                </a:extLst>
              </a:tr>
              <a:tr h="344731">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defRPr lang="en-US" sz="1200" b="0" i="0" u="none" strike="noStrike" kern="1200" baseline="0">
                          <a:solidFill>
                            <a:schemeClr val="tx1"/>
                          </a:solidFill>
                          <a:latin typeface="Tenorite" panose="00000500000000000000" pitchFamily="2" charset="0"/>
                          <a:ea typeface="+mn-ea"/>
                          <a:cs typeface="+mn-cs"/>
                        </a:defRPr>
                      </a:pPr>
                      <a:r>
                        <a:rPr lang="it-IT" sz="1400" b="1" i="0" u="none" strike="noStrike" kern="1200" baseline="0">
                          <a:solidFill>
                            <a:srgbClr val="002060"/>
                          </a:solidFill>
                          <a:latin typeface="+mj-lt"/>
                          <a:ea typeface="+mn-ea"/>
                          <a:cs typeface="+mn-cs"/>
                        </a:rPr>
                        <a:t>58%</a:t>
                      </a:r>
                    </a:p>
                  </a:txBody>
                  <a:tcPr marL="8659" marR="8659" marT="7156"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963141127"/>
                  </a:ext>
                </a:extLst>
              </a:tr>
            </a:tbl>
          </a:graphicData>
        </a:graphic>
      </p:graphicFrame>
      <p:graphicFrame>
        <p:nvGraphicFramePr>
          <p:cNvPr id="45" name="Grafico 44">
            <a:extLst>
              <a:ext uri="{FF2B5EF4-FFF2-40B4-BE49-F238E27FC236}">
                <a16:creationId xmlns:a16="http://schemas.microsoft.com/office/drawing/2014/main" id="{930AD79C-251F-98B7-1B2E-9E6FDEFF7A0C}"/>
              </a:ext>
            </a:extLst>
          </p:cNvPr>
          <p:cNvGraphicFramePr/>
          <p:nvPr/>
        </p:nvGraphicFramePr>
        <p:xfrm>
          <a:off x="7077076" y="4555410"/>
          <a:ext cx="5444066" cy="19178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6" name="Tabella 45">
            <a:extLst>
              <a:ext uri="{FF2B5EF4-FFF2-40B4-BE49-F238E27FC236}">
                <a16:creationId xmlns:a16="http://schemas.microsoft.com/office/drawing/2014/main" id="{BB8B236A-6484-516B-4813-98CF812757B8}"/>
              </a:ext>
            </a:extLst>
          </p:cNvPr>
          <p:cNvGraphicFramePr>
            <a:graphicFrameLocks noGrp="1"/>
          </p:cNvGraphicFramePr>
          <p:nvPr/>
        </p:nvGraphicFramePr>
        <p:xfrm>
          <a:off x="5922340" y="4304220"/>
          <a:ext cx="1154736" cy="2131608"/>
        </p:xfrm>
        <a:graphic>
          <a:graphicData uri="http://schemas.openxmlformats.org/drawingml/2006/table">
            <a:tbl>
              <a:tblPr/>
              <a:tblGrid>
                <a:gridCol w="1154736">
                  <a:extLst>
                    <a:ext uri="{9D8B030D-6E8A-4147-A177-3AD203B41FA5}">
                      <a16:colId xmlns:a16="http://schemas.microsoft.com/office/drawing/2014/main" val="2126789775"/>
                    </a:ext>
                  </a:extLst>
                </a:gridCol>
              </a:tblGrid>
              <a:tr h="297701">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a:ln>
                            <a:noFill/>
                          </a:ln>
                          <a:solidFill>
                            <a:srgbClr val="002060"/>
                          </a:solidFill>
                          <a:effectLst/>
                          <a:uLnTx/>
                          <a:uFillTx/>
                          <a:latin typeface="Tenorite" panose="00000500000000000000" pitchFamily="2" charset="0"/>
                          <a:ea typeface="+mn-ea"/>
                          <a:cs typeface="+mn-cs"/>
                        </a:rPr>
                        <a:t>Popolazione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a:ln>
                            <a:noFill/>
                          </a:ln>
                          <a:solidFill>
                            <a:srgbClr val="002060"/>
                          </a:solidFill>
                          <a:effectLst/>
                          <a:uLnTx/>
                          <a:uFillTx/>
                          <a:latin typeface="Tenorite" panose="00000500000000000000" pitchFamily="2" charset="0"/>
                          <a:ea typeface="+mn-ea"/>
                          <a:cs typeface="+mn-cs"/>
                        </a:rPr>
                        <a:t>n.1009</a:t>
                      </a:r>
                      <a:endParaRPr lang="it-IT" sz="1000" b="1" i="0" u="none" strike="noStrike" kern="1200">
                        <a:solidFill>
                          <a:srgbClr val="002060"/>
                        </a:solidFill>
                        <a:latin typeface="Tenorite" panose="00000500000000000000" pitchFamily="2" charset="0"/>
                        <a:ea typeface="+mn-ea"/>
                        <a:cs typeface="+mn-cs"/>
                      </a:endParaRPr>
                    </a:p>
                  </a:txBody>
                  <a:tcPr marL="6350" marR="6350" marT="5773"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670253131"/>
                  </a:ext>
                </a:extLst>
              </a:tr>
              <a:tr h="364207">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defRPr lang="en-US" sz="1200" b="0" i="0" u="none" strike="noStrike" kern="1200" baseline="0">
                          <a:solidFill>
                            <a:schemeClr val="tx1"/>
                          </a:solidFill>
                          <a:latin typeface="Tenorite" panose="00000500000000000000" pitchFamily="2" charset="0"/>
                          <a:ea typeface="+mn-ea"/>
                          <a:cs typeface="+mn-cs"/>
                        </a:defRPr>
                      </a:pPr>
                      <a:r>
                        <a:rPr lang="it-IT" sz="1400" b="1" i="0" u="none" strike="noStrike" kern="1200" baseline="0">
                          <a:solidFill>
                            <a:srgbClr val="002060"/>
                          </a:solidFill>
                          <a:latin typeface="+mj-lt"/>
                          <a:ea typeface="+mn-ea"/>
                          <a:cs typeface="+mn-cs"/>
                        </a:rPr>
                        <a:t>14%</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00995311"/>
                  </a:ext>
                </a:extLst>
              </a:tr>
              <a:tr h="364207">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defRPr lang="en-US" sz="1200" b="0" i="0" u="none" strike="noStrike" kern="1200" baseline="0">
                          <a:solidFill>
                            <a:schemeClr val="tx1"/>
                          </a:solidFill>
                          <a:latin typeface="Tenorite" panose="00000500000000000000" pitchFamily="2" charset="0"/>
                          <a:ea typeface="+mn-ea"/>
                          <a:cs typeface="+mn-cs"/>
                        </a:defRPr>
                      </a:pPr>
                      <a:r>
                        <a:rPr lang="it-IT" sz="1400" b="1" i="0" u="none" strike="noStrike" kern="1200" baseline="0">
                          <a:solidFill>
                            <a:srgbClr val="002060"/>
                          </a:solidFill>
                          <a:latin typeface="+mj-lt"/>
                          <a:ea typeface="+mn-ea"/>
                          <a:cs typeface="+mn-cs"/>
                        </a:rPr>
                        <a:t>14%</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991896712"/>
                  </a:ext>
                </a:extLst>
              </a:tr>
              <a:tr h="364207">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defRPr lang="en-US" sz="1200" b="0" i="0" u="none" strike="noStrike" kern="1200" baseline="0">
                          <a:solidFill>
                            <a:schemeClr val="tx1"/>
                          </a:solidFill>
                          <a:latin typeface="Tenorite" panose="00000500000000000000" pitchFamily="2" charset="0"/>
                          <a:ea typeface="+mn-ea"/>
                          <a:cs typeface="+mn-cs"/>
                        </a:defRPr>
                      </a:pPr>
                      <a:r>
                        <a:rPr lang="it-IT" sz="1400" b="1" i="0" u="none" strike="noStrike" kern="1200" baseline="0">
                          <a:solidFill>
                            <a:srgbClr val="002060"/>
                          </a:solidFill>
                          <a:latin typeface="+mj-lt"/>
                          <a:ea typeface="+mn-ea"/>
                          <a:cs typeface="+mn-cs"/>
                        </a:rPr>
                        <a:t>29%</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963141127"/>
                  </a:ext>
                </a:extLst>
              </a:tr>
              <a:tr h="364207">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defRPr lang="en-US" sz="1200" b="0" i="0" u="none" strike="noStrike" kern="1200" baseline="0">
                          <a:solidFill>
                            <a:schemeClr val="tx1"/>
                          </a:solidFill>
                          <a:latin typeface="Tenorite" panose="00000500000000000000" pitchFamily="2" charset="0"/>
                          <a:ea typeface="+mn-ea"/>
                          <a:cs typeface="+mn-cs"/>
                        </a:defRPr>
                      </a:pPr>
                      <a:r>
                        <a:rPr lang="it-IT" sz="1400" b="1" i="0" u="none" strike="noStrike" kern="1200" baseline="0">
                          <a:solidFill>
                            <a:srgbClr val="002060"/>
                          </a:solidFill>
                          <a:latin typeface="+mj-lt"/>
                          <a:ea typeface="+mn-ea"/>
                          <a:cs typeface="+mn-cs"/>
                        </a:rPr>
                        <a:t>27%</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185219853"/>
                  </a:ext>
                </a:extLst>
              </a:tr>
              <a:tr h="364207">
                <a:tc>
                  <a:txBody>
                    <a:bodyPr/>
                    <a:lstStyle>
                      <a:lvl1pPr marL="0" algn="l" defTabSz="609570" rtl="0" eaLnBrk="1" latinLnBrk="0" hangingPunct="1">
                        <a:defRPr sz="2400" kern="1200">
                          <a:solidFill>
                            <a:schemeClr val="tx1"/>
                          </a:solidFill>
                          <a:latin typeface="Tenorite"/>
                        </a:defRPr>
                      </a:lvl1pPr>
                      <a:lvl2pPr marL="609570" algn="l" defTabSz="609570" rtl="0" eaLnBrk="1" latinLnBrk="0" hangingPunct="1">
                        <a:defRPr sz="2400" kern="1200">
                          <a:solidFill>
                            <a:schemeClr val="tx1"/>
                          </a:solidFill>
                          <a:latin typeface="Tenorite"/>
                        </a:defRPr>
                      </a:lvl2pPr>
                      <a:lvl3pPr marL="1219139" algn="l" defTabSz="609570" rtl="0" eaLnBrk="1" latinLnBrk="0" hangingPunct="1">
                        <a:defRPr sz="2400" kern="1200">
                          <a:solidFill>
                            <a:schemeClr val="tx1"/>
                          </a:solidFill>
                          <a:latin typeface="Tenorite"/>
                        </a:defRPr>
                      </a:lvl3pPr>
                      <a:lvl4pPr marL="1828709" algn="l" defTabSz="609570" rtl="0" eaLnBrk="1" latinLnBrk="0" hangingPunct="1">
                        <a:defRPr sz="2400" kern="1200">
                          <a:solidFill>
                            <a:schemeClr val="tx1"/>
                          </a:solidFill>
                          <a:latin typeface="Tenorite"/>
                        </a:defRPr>
                      </a:lvl4pPr>
                      <a:lvl5pPr marL="2438278" algn="l" defTabSz="609570" rtl="0" eaLnBrk="1" latinLnBrk="0" hangingPunct="1">
                        <a:defRPr sz="2400" kern="1200">
                          <a:solidFill>
                            <a:schemeClr val="tx1"/>
                          </a:solidFill>
                          <a:latin typeface="Tenorite"/>
                        </a:defRPr>
                      </a:lvl5pPr>
                      <a:lvl6pPr marL="3047848" algn="l" defTabSz="609570" rtl="0" eaLnBrk="1" latinLnBrk="0" hangingPunct="1">
                        <a:defRPr sz="2400" kern="1200">
                          <a:solidFill>
                            <a:schemeClr val="tx1"/>
                          </a:solidFill>
                          <a:latin typeface="Tenorite"/>
                        </a:defRPr>
                      </a:lvl6pPr>
                      <a:lvl7pPr marL="3657417" algn="l" defTabSz="609570" rtl="0" eaLnBrk="1" latinLnBrk="0" hangingPunct="1">
                        <a:defRPr sz="2400" kern="1200">
                          <a:solidFill>
                            <a:schemeClr val="tx1"/>
                          </a:solidFill>
                          <a:latin typeface="Tenorite"/>
                        </a:defRPr>
                      </a:lvl7pPr>
                      <a:lvl8pPr marL="4266987" algn="l" defTabSz="609570" rtl="0" eaLnBrk="1" latinLnBrk="0" hangingPunct="1">
                        <a:defRPr sz="2400" kern="1200">
                          <a:solidFill>
                            <a:schemeClr val="tx1"/>
                          </a:solidFill>
                          <a:latin typeface="Tenorite"/>
                        </a:defRPr>
                      </a:lvl8pPr>
                      <a:lvl9pPr marL="4876557" algn="l" defTabSz="609570" rtl="0" eaLnBrk="1" latinLnBrk="0" hangingPunct="1">
                        <a:defRPr sz="2400" kern="1200">
                          <a:solidFill>
                            <a:schemeClr val="tx1"/>
                          </a:solidFill>
                          <a:latin typeface="Tenorite"/>
                        </a:defRPr>
                      </a:lvl9pPr>
                    </a:lstStyle>
                    <a:p>
                      <a:pPr marL="0" algn="ctr" defTabSz="914400" rtl="0" eaLnBrk="1" fontAlgn="b" latinLnBrk="0" hangingPunct="1">
                        <a:defRPr lang="en-US" sz="1200" b="0" i="0" u="none" strike="noStrike" kern="1200" baseline="0">
                          <a:solidFill>
                            <a:schemeClr val="tx1"/>
                          </a:solidFill>
                          <a:latin typeface="Tenorite" panose="00000500000000000000" pitchFamily="2" charset="0"/>
                          <a:ea typeface="+mn-ea"/>
                          <a:cs typeface="+mn-cs"/>
                        </a:defRPr>
                      </a:pPr>
                      <a:r>
                        <a:rPr lang="it-IT" sz="1400" b="1" i="0" u="none" strike="noStrike" kern="1200" baseline="0">
                          <a:solidFill>
                            <a:srgbClr val="002060"/>
                          </a:solidFill>
                          <a:latin typeface="+mj-lt"/>
                          <a:ea typeface="+mn-ea"/>
                          <a:cs typeface="+mn-cs"/>
                        </a:rPr>
                        <a:t>16%</a:t>
                      </a:r>
                    </a:p>
                  </a:txBody>
                  <a:tcPr marL="9525" marR="9525" marT="8659"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14257202"/>
                  </a:ext>
                </a:extLst>
              </a:tr>
            </a:tbl>
          </a:graphicData>
        </a:graphic>
      </p:graphicFrame>
      <p:sp>
        <p:nvSpPr>
          <p:cNvPr id="47" name="CasellaDiTesto 46">
            <a:extLst>
              <a:ext uri="{FF2B5EF4-FFF2-40B4-BE49-F238E27FC236}">
                <a16:creationId xmlns:a16="http://schemas.microsoft.com/office/drawing/2014/main" id="{48DD1380-B81D-F6E3-96BA-924F3BAE75BD}"/>
              </a:ext>
            </a:extLst>
          </p:cNvPr>
          <p:cNvSpPr txBox="1"/>
          <p:nvPr/>
        </p:nvSpPr>
        <p:spPr>
          <a:xfrm>
            <a:off x="5907141" y="1854029"/>
            <a:ext cx="5532787" cy="307777"/>
          </a:xfrm>
          <a:prstGeom prst="rect">
            <a:avLst/>
          </a:prstGeom>
          <a:noFill/>
          <a:ln>
            <a:noFill/>
          </a:ln>
        </p:spPr>
        <p:txBody>
          <a:bodyPr spcFirstLastPara="1" wrap="square" lIns="91425" tIns="45700" rIns="91425" bIns="45700" anchor="t" anchorCtr="0">
            <a:noAutofit/>
          </a:bodyPr>
          <a:lstStyle>
            <a:defPPr>
              <a:defRPr lang="en-IT"/>
            </a:defPPr>
            <a:lvl1pPr marR="0" lvl="0" indent="0" fontAlgn="auto">
              <a:lnSpc>
                <a:spcPct val="100000"/>
              </a:lnSpc>
              <a:spcBef>
                <a:spcPts val="0"/>
              </a:spcBef>
              <a:spcAft>
                <a:spcPts val="0"/>
              </a:spcAft>
              <a:buClr>
                <a:srgbClr val="002060"/>
              </a:buClr>
              <a:buSzPts val="1400"/>
              <a:buFont typeface="Arial"/>
              <a:buNone/>
              <a:tabLst/>
              <a:defRPr kumimoji="0" sz="1200" b="1" i="0" u="none" strike="noStrike" kern="0" cap="none" spc="0" normalizeH="0" baseline="0">
                <a:ln>
                  <a:noFill/>
                </a:ln>
                <a:solidFill>
                  <a:srgbClr val="002060"/>
                </a:solidFill>
                <a:effectLst/>
                <a:uLnTx/>
                <a:uFillTx/>
                <a:latin typeface="+mj-lt"/>
                <a:ea typeface="Roboto"/>
                <a:cs typeface="Roboto"/>
              </a:defRPr>
            </a:lvl1pPr>
          </a:lstStyle>
          <a:p>
            <a:r>
              <a:rPr lang="it-IT"/>
              <a:t>Quando faccio operazioni bancarie dispositive (es. bonifici, ricariche, pagamenti, …) online mi sento…</a:t>
            </a:r>
          </a:p>
        </p:txBody>
      </p:sp>
      <p:sp>
        <p:nvSpPr>
          <p:cNvPr id="48" name="CasellaDiTesto 47">
            <a:extLst>
              <a:ext uri="{FF2B5EF4-FFF2-40B4-BE49-F238E27FC236}">
                <a16:creationId xmlns:a16="http://schemas.microsoft.com/office/drawing/2014/main" id="{660B8C60-49EC-0C6A-0589-5D2CC7FDE883}"/>
              </a:ext>
            </a:extLst>
          </p:cNvPr>
          <p:cNvSpPr txBox="1"/>
          <p:nvPr/>
        </p:nvSpPr>
        <p:spPr>
          <a:xfrm>
            <a:off x="5877305" y="3809976"/>
            <a:ext cx="5337402" cy="523220"/>
          </a:xfrm>
          <a:prstGeom prst="rect">
            <a:avLst/>
          </a:prstGeom>
          <a:noFill/>
          <a:ln>
            <a:noFill/>
          </a:ln>
        </p:spPr>
        <p:txBody>
          <a:bodyPr spcFirstLastPara="1" wrap="square" lIns="91425" tIns="45700" rIns="91425" bIns="45700" anchor="t" anchorCtr="0">
            <a:noAutofit/>
          </a:bodyPr>
          <a:lstStyle>
            <a:defPPr>
              <a:defRPr lang="en-IT"/>
            </a:defPPr>
            <a:lvl1pPr marR="0" lvl="0" indent="0" fontAlgn="auto">
              <a:lnSpc>
                <a:spcPct val="100000"/>
              </a:lnSpc>
              <a:spcBef>
                <a:spcPts val="0"/>
              </a:spcBef>
              <a:spcAft>
                <a:spcPts val="0"/>
              </a:spcAft>
              <a:buClr>
                <a:srgbClr val="002060"/>
              </a:buClr>
              <a:buSzPts val="1400"/>
              <a:buFont typeface="Arial"/>
              <a:buNone/>
              <a:tabLst/>
              <a:defRPr kumimoji="0" sz="1200" b="1" i="0" u="none" strike="noStrike" kern="0" cap="none" spc="0" normalizeH="0" baseline="0">
                <a:ln>
                  <a:noFill/>
                </a:ln>
                <a:solidFill>
                  <a:srgbClr val="002060"/>
                </a:solidFill>
                <a:effectLst/>
                <a:uLnTx/>
                <a:uFillTx/>
                <a:latin typeface="+mj-lt"/>
                <a:ea typeface="Roboto"/>
                <a:cs typeface="Roboto"/>
              </a:defRPr>
            </a:lvl1pPr>
          </a:lstStyle>
          <a:p>
            <a:r>
              <a:rPr lang="it-IT"/>
              <a:t>Pensa a quando ricevi  SMS o chiamate dalla tua banca in cui ti viene chiesto di attivarti per fare qualcosa di specifico? Generalmente ...</a:t>
            </a:r>
          </a:p>
        </p:txBody>
      </p:sp>
      <p:sp>
        <p:nvSpPr>
          <p:cNvPr id="49" name="CasellaDiTesto 48">
            <a:extLst>
              <a:ext uri="{FF2B5EF4-FFF2-40B4-BE49-F238E27FC236}">
                <a16:creationId xmlns:a16="http://schemas.microsoft.com/office/drawing/2014/main" id="{2723F47A-2351-27FA-B5B6-1FDD82098B4E}"/>
              </a:ext>
            </a:extLst>
          </p:cNvPr>
          <p:cNvSpPr txBox="1"/>
          <p:nvPr/>
        </p:nvSpPr>
        <p:spPr>
          <a:xfrm>
            <a:off x="8777282" y="2307503"/>
            <a:ext cx="2738553" cy="261610"/>
          </a:xfrm>
          <a:prstGeom prst="rect">
            <a:avLst/>
          </a:prstGeom>
          <a:noFill/>
        </p:spPr>
        <p:txBody>
          <a:bodyPr wrap="square" rtlCol="0">
            <a:spAutoFit/>
          </a:bodyPr>
          <a:lstStyle>
            <a:defPPr>
              <a:defRPr lang="en-IT"/>
            </a:defPPr>
            <a:lvl1pPr algn="ctr">
              <a:defRPr sz="1050">
                <a:solidFill>
                  <a:schemeClr val="tx2"/>
                </a:solidFill>
              </a:defRPr>
            </a:lvl1pPr>
          </a:lstStyle>
          <a:p>
            <a:r>
              <a:rPr lang="it-IT"/>
              <a:t>Base chi fa operazioni dispositive: (638) </a:t>
            </a:r>
          </a:p>
        </p:txBody>
      </p:sp>
      <p:sp>
        <p:nvSpPr>
          <p:cNvPr id="50" name="CasellaDiTesto 49">
            <a:extLst>
              <a:ext uri="{FF2B5EF4-FFF2-40B4-BE49-F238E27FC236}">
                <a16:creationId xmlns:a16="http://schemas.microsoft.com/office/drawing/2014/main" id="{CDF9390F-5F54-DB18-EED6-2544005CDF30}"/>
              </a:ext>
            </a:extLst>
          </p:cNvPr>
          <p:cNvSpPr txBox="1"/>
          <p:nvPr/>
        </p:nvSpPr>
        <p:spPr>
          <a:xfrm>
            <a:off x="9464011" y="4276950"/>
            <a:ext cx="2051824" cy="261610"/>
          </a:xfrm>
          <a:prstGeom prst="rect">
            <a:avLst/>
          </a:prstGeom>
          <a:noFill/>
        </p:spPr>
        <p:txBody>
          <a:bodyPr wrap="square" rtlCol="0">
            <a:spAutoFit/>
          </a:bodyPr>
          <a:lstStyle>
            <a:defPPr>
              <a:defRPr lang="en-IT"/>
            </a:defPPr>
            <a:lvl1pPr algn="ctr">
              <a:defRPr sz="1050">
                <a:solidFill>
                  <a:schemeClr val="tx2"/>
                </a:solidFill>
              </a:defRPr>
            </a:lvl1pPr>
          </a:lstStyle>
          <a:p>
            <a:r>
              <a:rPr lang="it-IT"/>
              <a:t>Base: totale campione (643) </a:t>
            </a:r>
          </a:p>
        </p:txBody>
      </p:sp>
      <p:sp>
        <p:nvSpPr>
          <p:cNvPr id="7" name="Rettangolo con angoli arrotondati 6">
            <a:extLst>
              <a:ext uri="{FF2B5EF4-FFF2-40B4-BE49-F238E27FC236}">
                <a16:creationId xmlns:a16="http://schemas.microsoft.com/office/drawing/2014/main" id="{43B162A1-A6AE-F922-0CAC-62DD7FC2F562}"/>
              </a:ext>
            </a:extLst>
          </p:cNvPr>
          <p:cNvSpPr/>
          <p:nvPr/>
        </p:nvSpPr>
        <p:spPr>
          <a:xfrm>
            <a:off x="363231" y="842498"/>
            <a:ext cx="11324945" cy="813168"/>
          </a:xfrm>
          <a:prstGeom prst="roundRect">
            <a:avLst>
              <a:gd name="adj" fmla="val 0"/>
            </a:avLst>
          </a:prstGeom>
          <a:solidFill>
            <a:schemeClr val="accent2">
              <a:lumMod val="20000"/>
              <a:lumOff val="80000"/>
            </a:schemeClr>
          </a:solidFill>
          <a:ln>
            <a:solidFill>
              <a:schemeClr val="accent1"/>
            </a:solidFill>
          </a:ln>
          <a:effectLst/>
        </p:spPr>
        <p:style>
          <a:lnRef idx="1">
            <a:schemeClr val="accent4"/>
          </a:lnRef>
          <a:fillRef idx="2">
            <a:schemeClr val="accent4"/>
          </a:fillRef>
          <a:effectRef idx="1">
            <a:schemeClr val="accent4"/>
          </a:effectRef>
          <a:fontRef idx="minor">
            <a:schemeClr val="dk1"/>
          </a:fontRef>
        </p:style>
        <p:txBody>
          <a:bodyPr rtlCol="0" anchor="t"/>
          <a:lstStyle/>
          <a:p>
            <a:pPr algn="ctr">
              <a:spcBef>
                <a:spcPts val="600"/>
              </a:spcBef>
              <a:defRPr/>
            </a:pPr>
            <a:r>
              <a:rPr lang="it-IT" sz="1300" b="1" kern="0" dirty="0">
                <a:solidFill>
                  <a:srgbClr val="002060"/>
                </a:solidFill>
                <a:latin typeface="Roboto (titoli)"/>
                <a:ea typeface="Roboto"/>
                <a:cs typeface="Roboto"/>
                <a:sym typeface="Roboto"/>
              </a:rPr>
              <a:t>Percezione sugli aspetti di sicurezza</a:t>
            </a:r>
            <a:r>
              <a:rPr lang="it-IT" sz="1300" b="1" kern="0" dirty="0">
                <a:solidFill>
                  <a:srgbClr val="002060"/>
                </a:solidFill>
                <a:ea typeface="Roboto"/>
                <a:cs typeface="Roboto"/>
                <a:sym typeface="Roboto"/>
              </a:rPr>
              <a:t> </a:t>
            </a:r>
            <a:endParaRPr kumimoji="0" lang="it-IT" altLang="ja-JP" sz="1300" b="1" i="0" u="none" strike="noStrike" kern="1200" cap="none" spc="0" normalizeH="0" baseline="0" noProof="0" dirty="0">
              <a:ln>
                <a:noFill/>
              </a:ln>
              <a:solidFill>
                <a:srgbClr val="002060"/>
              </a:solidFill>
              <a:effectLst/>
              <a:uLnTx/>
              <a:uFillTx/>
              <a:latin typeface="Roboto (titoli)"/>
              <a:ea typeface="Roboto" panose="02000000000000000000" pitchFamily="2" charset="0"/>
              <a:cs typeface="Roboto" panose="02000000000000000000" pitchFamily="2" charset="0"/>
            </a:endParaRPr>
          </a:p>
          <a:p>
            <a:pPr lvl="0" algn="ctr">
              <a:spcBef>
                <a:spcPts val="600"/>
              </a:spcBef>
              <a:defRPr/>
            </a:pPr>
            <a:r>
              <a:rPr lang="it-IT" sz="1300" dirty="0">
                <a:solidFill>
                  <a:srgbClr val="002060"/>
                </a:solidFill>
                <a:latin typeface="Roboto (titoli)"/>
                <a:ea typeface="Roboto" panose="02000000000000000000" pitchFamily="2" charset="0"/>
                <a:cs typeface="Roboto" panose="02000000000000000000" pitchFamily="2" charset="0"/>
              </a:rPr>
              <a:t>Percentuale rispondenti (Base: 643 giovani tra i 18 e i 30 anni)</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it-IT" sz="1100" b="0" i="0" u="none" strike="noStrike" kern="1200" cap="none" spc="0" normalizeH="0" baseline="0" noProof="0" dirty="0">
                <a:ln>
                  <a:noFill/>
                </a:ln>
                <a:solidFill>
                  <a:srgbClr val="002060"/>
                </a:solidFill>
                <a:effectLst/>
                <a:uLnTx/>
                <a:uFillTx/>
                <a:latin typeface="Roboto"/>
                <a:ea typeface="Calibri" panose="020F0502020204030204" pitchFamily="34" charset="0"/>
                <a:cs typeface="Calibri" panose="020F0502020204030204" pitchFamily="34" charset="0"/>
              </a:rPr>
              <a:t>NOTA: il riferimento a «Popolazione n.1009» indica il confronto con il campione complessivo di tutte le fasce di età (1009 rispondenti totali). </a:t>
            </a:r>
          </a:p>
          <a:p>
            <a:pPr lvl="0" algn="ctr">
              <a:spcBef>
                <a:spcPts val="600"/>
              </a:spcBef>
              <a:defRPr/>
            </a:pPr>
            <a:endParaRPr lang="it-IT" sz="1300" dirty="0">
              <a:solidFill>
                <a:srgbClr val="002060"/>
              </a:solidFill>
              <a:latin typeface="Roboto (titoli)"/>
              <a:ea typeface="Roboto" panose="02000000000000000000" pitchFamily="2" charset="0"/>
              <a:cs typeface="Roboto" panose="02000000000000000000" pitchFamily="2" charset="0"/>
            </a:endParaRPr>
          </a:p>
        </p:txBody>
      </p:sp>
      <p:cxnSp>
        <p:nvCxnSpPr>
          <p:cNvPr id="8" name="Google Shape;416;g2dbb130a2d8_0_906">
            <a:extLst>
              <a:ext uri="{FF2B5EF4-FFF2-40B4-BE49-F238E27FC236}">
                <a16:creationId xmlns:a16="http://schemas.microsoft.com/office/drawing/2014/main" id="{02FAEF24-3B5A-5F59-D1F6-D7B29AE9471A}"/>
              </a:ext>
            </a:extLst>
          </p:cNvPr>
          <p:cNvCxnSpPr>
            <a:cxnSpLocks/>
          </p:cNvCxnSpPr>
          <p:nvPr/>
        </p:nvCxnSpPr>
        <p:spPr>
          <a:xfrm>
            <a:off x="404468" y="1839142"/>
            <a:ext cx="5206223" cy="0"/>
          </a:xfrm>
          <a:prstGeom prst="straightConnector1">
            <a:avLst/>
          </a:prstGeom>
          <a:noFill/>
          <a:ln w="12700" cap="flat" cmpd="sng">
            <a:solidFill>
              <a:srgbClr val="002D6C"/>
            </a:solidFill>
            <a:prstDash val="solid"/>
            <a:round/>
            <a:headEnd type="none" w="sm" len="sm"/>
            <a:tailEnd type="none" w="sm" len="sm"/>
          </a:ln>
        </p:spPr>
      </p:cxnSp>
      <p:cxnSp>
        <p:nvCxnSpPr>
          <p:cNvPr id="9" name="Google Shape;417;g2dbb130a2d8_0_906">
            <a:extLst>
              <a:ext uri="{FF2B5EF4-FFF2-40B4-BE49-F238E27FC236}">
                <a16:creationId xmlns:a16="http://schemas.microsoft.com/office/drawing/2014/main" id="{B8A8079A-8616-5F40-9EDE-44220F3B8CD2}"/>
              </a:ext>
            </a:extLst>
          </p:cNvPr>
          <p:cNvCxnSpPr>
            <a:cxnSpLocks/>
          </p:cNvCxnSpPr>
          <p:nvPr/>
        </p:nvCxnSpPr>
        <p:spPr>
          <a:xfrm>
            <a:off x="404468" y="2313786"/>
            <a:ext cx="5206223" cy="0"/>
          </a:xfrm>
          <a:prstGeom prst="straightConnector1">
            <a:avLst/>
          </a:prstGeom>
          <a:noFill/>
          <a:ln w="9525" cap="flat" cmpd="sng">
            <a:solidFill>
              <a:srgbClr val="002D6C"/>
            </a:solidFill>
            <a:prstDash val="solid"/>
            <a:round/>
            <a:headEnd type="none" w="sm" len="sm"/>
            <a:tailEnd type="none" w="sm" len="sm"/>
          </a:ln>
        </p:spPr>
      </p:cxnSp>
      <p:cxnSp>
        <p:nvCxnSpPr>
          <p:cNvPr id="10" name="Google Shape;416;g2dbb130a2d8_0_906">
            <a:extLst>
              <a:ext uri="{FF2B5EF4-FFF2-40B4-BE49-F238E27FC236}">
                <a16:creationId xmlns:a16="http://schemas.microsoft.com/office/drawing/2014/main" id="{15119AAA-4A59-C7E4-6F8C-8434F89F1C37}"/>
              </a:ext>
            </a:extLst>
          </p:cNvPr>
          <p:cNvCxnSpPr>
            <a:cxnSpLocks/>
          </p:cNvCxnSpPr>
          <p:nvPr/>
        </p:nvCxnSpPr>
        <p:spPr>
          <a:xfrm>
            <a:off x="5922339" y="1841272"/>
            <a:ext cx="5206223" cy="0"/>
          </a:xfrm>
          <a:prstGeom prst="straightConnector1">
            <a:avLst/>
          </a:prstGeom>
          <a:noFill/>
          <a:ln w="12700" cap="flat" cmpd="sng">
            <a:solidFill>
              <a:srgbClr val="002D6C"/>
            </a:solidFill>
            <a:prstDash val="solid"/>
            <a:round/>
            <a:headEnd type="none" w="sm" len="sm"/>
            <a:tailEnd type="none" w="sm" len="sm"/>
          </a:ln>
        </p:spPr>
      </p:cxnSp>
      <p:cxnSp>
        <p:nvCxnSpPr>
          <p:cNvPr id="11" name="Google Shape;417;g2dbb130a2d8_0_906">
            <a:extLst>
              <a:ext uri="{FF2B5EF4-FFF2-40B4-BE49-F238E27FC236}">
                <a16:creationId xmlns:a16="http://schemas.microsoft.com/office/drawing/2014/main" id="{7D41C3A6-8109-41C8-7FA2-C3B442F6C3C6}"/>
              </a:ext>
            </a:extLst>
          </p:cNvPr>
          <p:cNvCxnSpPr>
            <a:cxnSpLocks/>
          </p:cNvCxnSpPr>
          <p:nvPr/>
        </p:nvCxnSpPr>
        <p:spPr>
          <a:xfrm>
            <a:off x="5922339" y="2315916"/>
            <a:ext cx="5206223" cy="0"/>
          </a:xfrm>
          <a:prstGeom prst="straightConnector1">
            <a:avLst/>
          </a:prstGeom>
          <a:noFill/>
          <a:ln w="9525" cap="flat" cmpd="sng">
            <a:solidFill>
              <a:srgbClr val="002D6C"/>
            </a:solidFill>
            <a:prstDash val="solid"/>
            <a:round/>
            <a:headEnd type="none" w="sm" len="sm"/>
            <a:tailEnd type="none" w="sm" len="sm"/>
          </a:ln>
        </p:spPr>
      </p:cxnSp>
      <p:cxnSp>
        <p:nvCxnSpPr>
          <p:cNvPr id="12" name="Google Shape;416;g2dbb130a2d8_0_906">
            <a:extLst>
              <a:ext uri="{FF2B5EF4-FFF2-40B4-BE49-F238E27FC236}">
                <a16:creationId xmlns:a16="http://schemas.microsoft.com/office/drawing/2014/main" id="{6FF98A8A-A83E-20E6-B34C-08574CCF3B67}"/>
              </a:ext>
            </a:extLst>
          </p:cNvPr>
          <p:cNvCxnSpPr>
            <a:cxnSpLocks/>
          </p:cNvCxnSpPr>
          <p:nvPr/>
        </p:nvCxnSpPr>
        <p:spPr>
          <a:xfrm>
            <a:off x="5912814" y="3803976"/>
            <a:ext cx="5206223" cy="0"/>
          </a:xfrm>
          <a:prstGeom prst="straightConnector1">
            <a:avLst/>
          </a:prstGeom>
          <a:noFill/>
          <a:ln w="12700" cap="flat" cmpd="sng">
            <a:solidFill>
              <a:srgbClr val="002D6C"/>
            </a:solidFill>
            <a:prstDash val="solid"/>
            <a:round/>
            <a:headEnd type="none" w="sm" len="sm"/>
            <a:tailEnd type="none" w="sm" len="sm"/>
          </a:ln>
        </p:spPr>
      </p:cxnSp>
      <p:cxnSp>
        <p:nvCxnSpPr>
          <p:cNvPr id="13" name="Google Shape;417;g2dbb130a2d8_0_906">
            <a:extLst>
              <a:ext uri="{FF2B5EF4-FFF2-40B4-BE49-F238E27FC236}">
                <a16:creationId xmlns:a16="http://schemas.microsoft.com/office/drawing/2014/main" id="{30534C98-BBF0-99DC-A68E-DDAF735CB6BF}"/>
              </a:ext>
            </a:extLst>
          </p:cNvPr>
          <p:cNvCxnSpPr>
            <a:cxnSpLocks/>
          </p:cNvCxnSpPr>
          <p:nvPr/>
        </p:nvCxnSpPr>
        <p:spPr>
          <a:xfrm>
            <a:off x="5912814" y="4278620"/>
            <a:ext cx="5206223" cy="0"/>
          </a:xfrm>
          <a:prstGeom prst="straightConnector1">
            <a:avLst/>
          </a:prstGeom>
          <a:noFill/>
          <a:ln w="9525" cap="flat" cmpd="sng">
            <a:solidFill>
              <a:srgbClr val="002D6C"/>
            </a:solidFill>
            <a:prstDash val="solid"/>
            <a:round/>
            <a:headEnd type="none" w="sm" len="sm"/>
            <a:tailEnd type="none" w="sm" len="sm"/>
          </a:ln>
        </p:spPr>
      </p:cxnSp>
      <p:sp>
        <p:nvSpPr>
          <p:cNvPr id="14" name="Rectangle: Rounded Corners 2">
            <a:extLst>
              <a:ext uri="{FF2B5EF4-FFF2-40B4-BE49-F238E27FC236}">
                <a16:creationId xmlns:a16="http://schemas.microsoft.com/office/drawing/2014/main" id="{F35E4635-A689-047F-0655-250F3DA18BE8}"/>
              </a:ext>
            </a:extLst>
          </p:cNvPr>
          <p:cNvSpPr/>
          <p:nvPr/>
        </p:nvSpPr>
        <p:spPr>
          <a:xfrm rot="5400000" flipH="1">
            <a:off x="3666632" y="-1598587"/>
            <a:ext cx="4718137" cy="11324945"/>
          </a:xfrm>
          <a:prstGeom prst="roundRect">
            <a:avLst>
              <a:gd name="adj" fmla="val 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Light" panose="02000000000000000000" pitchFamily="2" charset="0"/>
              <a:ea typeface="Roboto Light" panose="02000000000000000000" pitchFamily="2" charset="0"/>
              <a:cs typeface="Roboto Light" panose="02000000000000000000" pitchFamily="2" charset="0"/>
            </a:endParaRPr>
          </a:p>
        </p:txBody>
      </p:sp>
      <p:sp>
        <p:nvSpPr>
          <p:cNvPr id="16" name="CasellaDiTesto 15">
            <a:extLst>
              <a:ext uri="{FF2B5EF4-FFF2-40B4-BE49-F238E27FC236}">
                <a16:creationId xmlns:a16="http://schemas.microsoft.com/office/drawing/2014/main" id="{0D7B12ED-4C55-0299-4A7D-D3D1521280D1}"/>
              </a:ext>
            </a:extLst>
          </p:cNvPr>
          <p:cNvSpPr txBox="1"/>
          <p:nvPr/>
        </p:nvSpPr>
        <p:spPr>
          <a:xfrm rot="16200000">
            <a:off x="-1838999" y="4640054"/>
            <a:ext cx="4038364" cy="369332"/>
          </a:xfrm>
          <a:prstGeom prst="rect">
            <a:avLst/>
          </a:prstGeom>
          <a:noFill/>
        </p:spPr>
        <p:txBody>
          <a:bodyPr wrap="square" rtlCol="0">
            <a:spAutoFit/>
          </a:bodyPr>
          <a:lstStyle/>
          <a:p>
            <a:pPr algn="l"/>
            <a:r>
              <a:rPr lang="it-IT" sz="900">
                <a:solidFill>
                  <a:srgbClr val="002060"/>
                </a:solidFill>
              </a:rPr>
              <a:t>Fonte: Osservatorio Digital Banking; Dal borgo alla metropoli: la fotografia del cliente digitale - Focus sui 18-30 </a:t>
            </a:r>
            <a:r>
              <a:rPr lang="it-IT" sz="900" err="1">
                <a:solidFill>
                  <a:srgbClr val="002060"/>
                </a:solidFill>
              </a:rPr>
              <a:t>enni</a:t>
            </a:r>
            <a:r>
              <a:rPr lang="it-IT" sz="900">
                <a:solidFill>
                  <a:srgbClr val="002060"/>
                </a:solidFill>
              </a:rPr>
              <a:t>, ottobre 2025</a:t>
            </a:r>
            <a:endParaRPr lang="it-IT" sz="900">
              <a:solidFill>
                <a:srgbClr val="002060"/>
              </a:solidFill>
              <a:highlight>
                <a:srgbClr val="FFFF00"/>
              </a:highlight>
            </a:endParaRPr>
          </a:p>
        </p:txBody>
      </p:sp>
    </p:spTree>
    <p:extLst>
      <p:ext uri="{BB962C8B-B14F-4D97-AF65-F5344CB8AC3E}">
        <p14:creationId xmlns:p14="http://schemas.microsoft.com/office/powerpoint/2010/main" val="37912991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1739,9,Scenario dell’offerta Digital Bankin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VCTCREATESHAPEHANDLED" val="0"/>
</p:tagLst>
</file>

<file path=ppt/theme/theme1.xml><?xml version="1.0" encoding="utf-8"?>
<a:theme xmlns:a="http://schemas.openxmlformats.org/drawingml/2006/main" name="ABILab-Covers">
  <a:themeElements>
    <a:clrScheme name="DigitalTransformation 1">
      <a:dk1>
        <a:srgbClr val="000000"/>
      </a:dk1>
      <a:lt1>
        <a:srgbClr val="FFFFFF"/>
      </a:lt1>
      <a:dk2>
        <a:srgbClr val="5D6671"/>
      </a:dk2>
      <a:lt2>
        <a:srgbClr val="F3F5F7"/>
      </a:lt2>
      <a:accent1>
        <a:srgbClr val="002C6C"/>
      </a:accent1>
      <a:accent2>
        <a:srgbClr val="0059A6"/>
      </a:accent2>
      <a:accent3>
        <a:srgbClr val="FF59A1"/>
      </a:accent3>
      <a:accent4>
        <a:srgbClr val="FFDEEC"/>
      </a:accent4>
      <a:accent5>
        <a:srgbClr val="00FFCB"/>
      </a:accent5>
      <a:accent6>
        <a:srgbClr val="C8FAF0"/>
      </a:accent6>
      <a:hlink>
        <a:srgbClr val="0059A6"/>
      </a:hlink>
      <a:folHlink>
        <a:srgbClr val="002C6C"/>
      </a:folHlink>
    </a:clrScheme>
    <a:fontScheme name="Personalizzato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lgn="l">
          <a:defRPr sz="2000" b="0" i="0" dirty="0">
            <a:solidFill>
              <a:schemeClr val="accent3"/>
            </a:solidFill>
            <a:latin typeface="Roboto Medium" panose="02000000000000000000" pitchFamily="2" charset="0"/>
            <a:ea typeface="Roboto Medium" panose="02000000000000000000" pitchFamily="2" charset="0"/>
          </a:defRPr>
        </a:defPPr>
      </a:lstStyle>
    </a:txDef>
  </a:objectDefaults>
  <a:extraClrSchemeLst/>
  <a:extLst>
    <a:ext uri="{05A4C25C-085E-4340-85A3-A5531E510DB2}">
      <thm15:themeFamily xmlns:thm15="http://schemas.microsoft.com/office/thememl/2012/main" name="Presentazione standard1" id="{C60EAD93-6C36-41BD-8E02-295D3DAB1697}" vid="{BAC392FE-974E-4DF7-B666-C93698221BD8}"/>
    </a:ext>
  </a:extLst>
</a:theme>
</file>

<file path=ppt/theme/theme2.xml><?xml version="1.0" encoding="utf-8"?>
<a:theme xmlns:a="http://schemas.openxmlformats.org/drawingml/2006/main" name="Pagina Interna">
  <a:themeElements>
    <a:clrScheme name="DigitalTransformation 1">
      <a:dk1>
        <a:srgbClr val="000000"/>
      </a:dk1>
      <a:lt1>
        <a:srgbClr val="FFFFFF"/>
      </a:lt1>
      <a:dk2>
        <a:srgbClr val="5D6671"/>
      </a:dk2>
      <a:lt2>
        <a:srgbClr val="F3F5F7"/>
      </a:lt2>
      <a:accent1>
        <a:srgbClr val="002C6C"/>
      </a:accent1>
      <a:accent2>
        <a:srgbClr val="0059A6"/>
      </a:accent2>
      <a:accent3>
        <a:srgbClr val="FF59A1"/>
      </a:accent3>
      <a:accent4>
        <a:srgbClr val="FFDEEC"/>
      </a:accent4>
      <a:accent5>
        <a:srgbClr val="00FFCB"/>
      </a:accent5>
      <a:accent6>
        <a:srgbClr val="C8FAF0"/>
      </a:accent6>
      <a:hlink>
        <a:srgbClr val="0059A6"/>
      </a:hlink>
      <a:folHlink>
        <a:srgbClr val="002C6C"/>
      </a:folHlink>
    </a:clrScheme>
    <a:fontScheme name="Personalizzato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smtClean="0">
            <a:solidFill>
              <a:schemeClr val="tx2"/>
            </a:solidFill>
          </a:defRPr>
        </a:defPPr>
      </a:lstStyle>
    </a:txDef>
  </a:objectDefaults>
  <a:extraClrSchemeLst/>
  <a:extLst>
    <a:ext uri="{05A4C25C-085E-4340-85A3-A5531E510DB2}">
      <thm15:themeFamily xmlns:thm15="http://schemas.microsoft.com/office/thememl/2012/main" name="Presentazione standard1" id="{C60EAD93-6C36-41BD-8E02-295D3DAB1697}" vid="{89B51886-CF8E-457E-A289-87AD94FE34B5}"/>
    </a:ext>
  </a:extLst>
</a:theme>
</file>

<file path=ppt/theme/theme3.xml><?xml version="1.0" encoding="utf-8"?>
<a:theme xmlns:a="http://schemas.openxmlformats.org/drawingml/2006/main" name="1_Pagina Interna">
  <a:themeElements>
    <a:clrScheme name="DigitalTransformation 1">
      <a:dk1>
        <a:srgbClr val="000000"/>
      </a:dk1>
      <a:lt1>
        <a:srgbClr val="FFFFFF"/>
      </a:lt1>
      <a:dk2>
        <a:srgbClr val="5D6671"/>
      </a:dk2>
      <a:lt2>
        <a:srgbClr val="F3F5F7"/>
      </a:lt2>
      <a:accent1>
        <a:srgbClr val="002C6C"/>
      </a:accent1>
      <a:accent2>
        <a:srgbClr val="0059A6"/>
      </a:accent2>
      <a:accent3>
        <a:srgbClr val="FF59A1"/>
      </a:accent3>
      <a:accent4>
        <a:srgbClr val="FFDEEC"/>
      </a:accent4>
      <a:accent5>
        <a:srgbClr val="00FFCB"/>
      </a:accent5>
      <a:accent6>
        <a:srgbClr val="C8FAF0"/>
      </a:accent6>
      <a:hlink>
        <a:srgbClr val="0059A6"/>
      </a:hlink>
      <a:folHlink>
        <a:srgbClr val="002C6C"/>
      </a:folHlink>
    </a:clrScheme>
    <a:fontScheme name="Personalizzato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smtClean="0">
            <a:solidFill>
              <a:schemeClr val="tx2"/>
            </a:solidFill>
          </a:defRPr>
        </a:defPPr>
      </a:lstStyle>
    </a:txDef>
  </a:objectDefaults>
  <a:extraClrSchemeLst/>
  <a:extLst>
    <a:ext uri="{05A4C25C-085E-4340-85A3-A5531E510DB2}">
      <thm15:themeFamily xmlns:thm15="http://schemas.microsoft.com/office/thememl/2012/main" name="Presentazione standard1" id="{C60EAD93-6C36-41BD-8E02-295D3DAB1697}" vid="{89B51886-CF8E-457E-A289-87AD94FE34B5}"/>
    </a:ext>
  </a:extLst>
</a:theme>
</file>

<file path=ppt/theme/theme4.xml><?xml version="1.0" encoding="utf-8"?>
<a:theme xmlns:a="http://schemas.openxmlformats.org/drawingml/2006/main" name="Thème DOXA 2 logos PPT">
  <a:themeElements>
    <a:clrScheme name="Couleurs BVA HOUSES">
      <a:dk1>
        <a:srgbClr val="010444"/>
      </a:dk1>
      <a:lt1>
        <a:srgbClr val="FFFFFF"/>
      </a:lt1>
      <a:dk2>
        <a:srgbClr val="010444"/>
      </a:dk2>
      <a:lt2>
        <a:srgbClr val="F4F4F4"/>
      </a:lt2>
      <a:accent1>
        <a:srgbClr val="FFA300"/>
      </a:accent1>
      <a:accent2>
        <a:srgbClr val="EB0000"/>
      </a:accent2>
      <a:accent3>
        <a:srgbClr val="010444"/>
      </a:accent3>
      <a:accent4>
        <a:srgbClr val="97C928"/>
      </a:accent4>
      <a:accent5>
        <a:srgbClr val="FF6700"/>
      </a:accent5>
      <a:accent6>
        <a:srgbClr val="FFFFFF"/>
      </a:accent6>
      <a:hlink>
        <a:srgbClr val="FF6700"/>
      </a:hlink>
      <a:folHlink>
        <a:srgbClr val="010444"/>
      </a:folHlink>
    </a:clrScheme>
    <a:fontScheme name="Personnalisé 4">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 DOXA 2 logos PPT" id="{C33A117B-E56A-442A-90CB-0E542324EE58}" vid="{58FFC580-259E-4594-A832-7443CA9A0F1D}"/>
    </a:ext>
  </a:extLst>
</a:theme>
</file>

<file path=ppt/theme/theme5.xml><?xml version="1.0" encoding="utf-8"?>
<a:theme xmlns:a="http://schemas.openxmlformats.org/drawingml/2006/main" name="2_Pagina Interna">
  <a:themeElements>
    <a:clrScheme name="IT-Operation">
      <a:dk1>
        <a:srgbClr val="000000"/>
      </a:dk1>
      <a:lt1>
        <a:srgbClr val="FFFFFF"/>
      </a:lt1>
      <a:dk2>
        <a:srgbClr val="5D6671"/>
      </a:dk2>
      <a:lt2>
        <a:srgbClr val="F3F5F7"/>
      </a:lt2>
      <a:accent1>
        <a:srgbClr val="002C6C"/>
      </a:accent1>
      <a:accent2>
        <a:srgbClr val="0059A6"/>
      </a:accent2>
      <a:accent3>
        <a:srgbClr val="CD8DFF"/>
      </a:accent3>
      <a:accent4>
        <a:srgbClr val="EBD1FF"/>
      </a:accent4>
      <a:accent5>
        <a:srgbClr val="00FFCB"/>
      </a:accent5>
      <a:accent6>
        <a:srgbClr val="C8FAF0"/>
      </a:accent6>
      <a:hlink>
        <a:srgbClr val="0059A6"/>
      </a:hlink>
      <a:folHlink>
        <a:srgbClr val="002C6C"/>
      </a:folHlink>
    </a:clrScheme>
    <a:fontScheme name="Personalizzato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smtClean="0">
            <a:solidFill>
              <a:schemeClr val="tx2"/>
            </a:solidFill>
          </a:defRPr>
        </a:defPPr>
      </a:lstStyle>
    </a:txDef>
  </a:objectDefaults>
  <a:extraClrSchemeLst/>
  <a:extLst>
    <a:ext uri="{05A4C25C-085E-4340-85A3-A5531E510DB2}">
      <thm15:themeFamily xmlns:thm15="http://schemas.microsoft.com/office/thememl/2012/main" name="Presentazione standard6" id="{3EAD9875-6C94-4320-8701-88B4706625FF}" vid="{8FBEC088-C3FA-4B56-9AA4-8D49350B95D1}"/>
    </a:ext>
  </a:extLst>
</a:theme>
</file>

<file path=ppt/theme/theme6.xml><?xml version="1.0" encoding="utf-8"?>
<a:theme xmlns:a="http://schemas.openxmlformats.org/drawingml/2006/main" name="1_Thème DOXA 2 logos PPT">
  <a:themeElements>
    <a:clrScheme name="Couleurs BVA HOUSES">
      <a:dk1>
        <a:srgbClr val="010444"/>
      </a:dk1>
      <a:lt1>
        <a:srgbClr val="FFFFFF"/>
      </a:lt1>
      <a:dk2>
        <a:srgbClr val="010444"/>
      </a:dk2>
      <a:lt2>
        <a:srgbClr val="F4F4F4"/>
      </a:lt2>
      <a:accent1>
        <a:srgbClr val="FFA300"/>
      </a:accent1>
      <a:accent2>
        <a:srgbClr val="EB0000"/>
      </a:accent2>
      <a:accent3>
        <a:srgbClr val="010444"/>
      </a:accent3>
      <a:accent4>
        <a:srgbClr val="97C928"/>
      </a:accent4>
      <a:accent5>
        <a:srgbClr val="FF6700"/>
      </a:accent5>
      <a:accent6>
        <a:srgbClr val="FFFFFF"/>
      </a:accent6>
      <a:hlink>
        <a:srgbClr val="FF6700"/>
      </a:hlink>
      <a:folHlink>
        <a:srgbClr val="010444"/>
      </a:folHlink>
    </a:clrScheme>
    <a:fontScheme name="Personnalisé 4">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 DOXA 2 logos PPT" id="{C33A117B-E56A-442A-90CB-0E542324EE58}" vid="{58FFC580-259E-4594-A832-7443CA9A0F1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ersonalizzato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ouleurs BVA HOUSES">
    <a:dk1>
      <a:srgbClr val="010444"/>
    </a:dk1>
    <a:lt1>
      <a:srgbClr val="FFFFFF"/>
    </a:lt1>
    <a:dk2>
      <a:srgbClr val="010444"/>
    </a:dk2>
    <a:lt2>
      <a:srgbClr val="F4F4F4"/>
    </a:lt2>
    <a:accent1>
      <a:srgbClr val="FFA300"/>
    </a:accent1>
    <a:accent2>
      <a:srgbClr val="EB0000"/>
    </a:accent2>
    <a:accent3>
      <a:srgbClr val="010444"/>
    </a:accent3>
    <a:accent4>
      <a:srgbClr val="97C928"/>
    </a:accent4>
    <a:accent5>
      <a:srgbClr val="FF6700"/>
    </a:accent5>
    <a:accent6>
      <a:srgbClr val="FFFFFF"/>
    </a:accent6>
    <a:hlink>
      <a:srgbClr val="FF6700"/>
    </a:hlink>
    <a:folHlink>
      <a:srgbClr val="010444"/>
    </a:folHlink>
  </a:clrScheme>
  <a:fontScheme name="Personnalisé 4">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Couleurs BVA HOUSES">
    <a:dk1>
      <a:srgbClr val="010444"/>
    </a:dk1>
    <a:lt1>
      <a:srgbClr val="FFFFFF"/>
    </a:lt1>
    <a:dk2>
      <a:srgbClr val="010444"/>
    </a:dk2>
    <a:lt2>
      <a:srgbClr val="F4F4F4"/>
    </a:lt2>
    <a:accent1>
      <a:srgbClr val="FFA300"/>
    </a:accent1>
    <a:accent2>
      <a:srgbClr val="EB0000"/>
    </a:accent2>
    <a:accent3>
      <a:srgbClr val="010444"/>
    </a:accent3>
    <a:accent4>
      <a:srgbClr val="97C928"/>
    </a:accent4>
    <a:accent5>
      <a:srgbClr val="FF6700"/>
    </a:accent5>
    <a:accent6>
      <a:srgbClr val="FFFFFF"/>
    </a:accent6>
    <a:hlink>
      <a:srgbClr val="FF6700"/>
    </a:hlink>
    <a:folHlink>
      <a:srgbClr val="010444"/>
    </a:folHlink>
  </a:clrScheme>
  <a:fontScheme name="Personnalisé 4">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ersonalizzato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ersonalizzato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ouleurs BVA HOUSES">
    <a:dk1>
      <a:srgbClr val="010444"/>
    </a:dk1>
    <a:lt1>
      <a:srgbClr val="FFFFFF"/>
    </a:lt1>
    <a:dk2>
      <a:srgbClr val="010444"/>
    </a:dk2>
    <a:lt2>
      <a:srgbClr val="F4F4F4"/>
    </a:lt2>
    <a:accent1>
      <a:srgbClr val="FFA300"/>
    </a:accent1>
    <a:accent2>
      <a:srgbClr val="EB0000"/>
    </a:accent2>
    <a:accent3>
      <a:srgbClr val="010444"/>
    </a:accent3>
    <a:accent4>
      <a:srgbClr val="97C928"/>
    </a:accent4>
    <a:accent5>
      <a:srgbClr val="FF6700"/>
    </a:accent5>
    <a:accent6>
      <a:srgbClr val="FFFFFF"/>
    </a:accent6>
    <a:hlink>
      <a:srgbClr val="FF6700"/>
    </a:hlink>
    <a:folHlink>
      <a:srgbClr val="010444"/>
    </a:folHlink>
  </a:clrScheme>
  <a:fontScheme name="Personnalisé 4">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ersonalizzato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ersonalizzato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ss">
    <a:dk1>
      <a:srgbClr val="003366"/>
    </a:dk1>
    <a:lt1>
      <a:srgbClr val="FFFFFF"/>
    </a:lt1>
    <a:dk2>
      <a:srgbClr val="1F497D"/>
    </a:dk2>
    <a:lt2>
      <a:srgbClr val="FFFFFF"/>
    </a:lt2>
    <a:accent1>
      <a:srgbClr val="FFC000"/>
    </a:accent1>
    <a:accent2>
      <a:srgbClr val="7F7F7F"/>
    </a:accent2>
    <a:accent3>
      <a:srgbClr val="9BBB59"/>
    </a:accent3>
    <a:accent4>
      <a:srgbClr val="8064A2"/>
    </a:accent4>
    <a:accent5>
      <a:srgbClr val="4BACC6"/>
    </a:accent5>
    <a:accent6>
      <a:srgbClr val="F79646"/>
    </a:accent6>
    <a:hlink>
      <a:srgbClr val="366092"/>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ss">
    <a:dk1>
      <a:srgbClr val="003366"/>
    </a:dk1>
    <a:lt1>
      <a:srgbClr val="FFFFFF"/>
    </a:lt1>
    <a:dk2>
      <a:srgbClr val="1F497D"/>
    </a:dk2>
    <a:lt2>
      <a:srgbClr val="FFFFFF"/>
    </a:lt2>
    <a:accent1>
      <a:srgbClr val="FFC000"/>
    </a:accent1>
    <a:accent2>
      <a:srgbClr val="7F7F7F"/>
    </a:accent2>
    <a:accent3>
      <a:srgbClr val="9BBB59"/>
    </a:accent3>
    <a:accent4>
      <a:srgbClr val="8064A2"/>
    </a:accent4>
    <a:accent5>
      <a:srgbClr val="4BACC6"/>
    </a:accent5>
    <a:accent6>
      <a:srgbClr val="F79646"/>
    </a:accent6>
    <a:hlink>
      <a:srgbClr val="366092"/>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ouleurs BVA HOUSES">
    <a:dk1>
      <a:srgbClr val="010444"/>
    </a:dk1>
    <a:lt1>
      <a:srgbClr val="FFFFFF"/>
    </a:lt1>
    <a:dk2>
      <a:srgbClr val="010444"/>
    </a:dk2>
    <a:lt2>
      <a:srgbClr val="F4F4F4"/>
    </a:lt2>
    <a:accent1>
      <a:srgbClr val="FFA300"/>
    </a:accent1>
    <a:accent2>
      <a:srgbClr val="EB0000"/>
    </a:accent2>
    <a:accent3>
      <a:srgbClr val="010444"/>
    </a:accent3>
    <a:accent4>
      <a:srgbClr val="97C928"/>
    </a:accent4>
    <a:accent5>
      <a:srgbClr val="FF6700"/>
    </a:accent5>
    <a:accent6>
      <a:srgbClr val="FFFFFF"/>
    </a:accent6>
    <a:hlink>
      <a:srgbClr val="FF6700"/>
    </a:hlink>
    <a:folHlink>
      <a:srgbClr val="010444"/>
    </a:folHlink>
  </a:clrScheme>
  <a:fontScheme name="Personnalisé 4">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ouleurs BVA HOUSES">
    <a:dk1>
      <a:srgbClr val="010444"/>
    </a:dk1>
    <a:lt1>
      <a:srgbClr val="FFFFFF"/>
    </a:lt1>
    <a:dk2>
      <a:srgbClr val="010444"/>
    </a:dk2>
    <a:lt2>
      <a:srgbClr val="F4F4F4"/>
    </a:lt2>
    <a:accent1>
      <a:srgbClr val="FFA300"/>
    </a:accent1>
    <a:accent2>
      <a:srgbClr val="EB0000"/>
    </a:accent2>
    <a:accent3>
      <a:srgbClr val="010444"/>
    </a:accent3>
    <a:accent4>
      <a:srgbClr val="97C928"/>
    </a:accent4>
    <a:accent5>
      <a:srgbClr val="FF6700"/>
    </a:accent5>
    <a:accent6>
      <a:srgbClr val="FFFFFF"/>
    </a:accent6>
    <a:hlink>
      <a:srgbClr val="FF6700"/>
    </a:hlink>
    <a:folHlink>
      <a:srgbClr val="010444"/>
    </a:folHlink>
  </a:clrScheme>
  <a:fontScheme name="Personnalisé 4">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ouleurs BVA HOUSES">
    <a:dk1>
      <a:srgbClr val="010444"/>
    </a:dk1>
    <a:lt1>
      <a:srgbClr val="FFFFFF"/>
    </a:lt1>
    <a:dk2>
      <a:srgbClr val="010444"/>
    </a:dk2>
    <a:lt2>
      <a:srgbClr val="F4F4F4"/>
    </a:lt2>
    <a:accent1>
      <a:srgbClr val="FFA300"/>
    </a:accent1>
    <a:accent2>
      <a:srgbClr val="EB0000"/>
    </a:accent2>
    <a:accent3>
      <a:srgbClr val="010444"/>
    </a:accent3>
    <a:accent4>
      <a:srgbClr val="97C928"/>
    </a:accent4>
    <a:accent5>
      <a:srgbClr val="FF6700"/>
    </a:accent5>
    <a:accent6>
      <a:srgbClr val="FFFFFF"/>
    </a:accent6>
    <a:hlink>
      <a:srgbClr val="FF6700"/>
    </a:hlink>
    <a:folHlink>
      <a:srgbClr val="010444"/>
    </a:folHlink>
  </a:clrScheme>
  <a:fontScheme name="Personnalisé 4">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ouleurs BVA HOUSES">
    <a:dk1>
      <a:srgbClr val="010444"/>
    </a:dk1>
    <a:lt1>
      <a:srgbClr val="FFFFFF"/>
    </a:lt1>
    <a:dk2>
      <a:srgbClr val="010444"/>
    </a:dk2>
    <a:lt2>
      <a:srgbClr val="F4F4F4"/>
    </a:lt2>
    <a:accent1>
      <a:srgbClr val="FFA300"/>
    </a:accent1>
    <a:accent2>
      <a:srgbClr val="EB0000"/>
    </a:accent2>
    <a:accent3>
      <a:srgbClr val="010444"/>
    </a:accent3>
    <a:accent4>
      <a:srgbClr val="97C928"/>
    </a:accent4>
    <a:accent5>
      <a:srgbClr val="FF6700"/>
    </a:accent5>
    <a:accent6>
      <a:srgbClr val="FFFFFF"/>
    </a:accent6>
    <a:hlink>
      <a:srgbClr val="FF6700"/>
    </a:hlink>
    <a:folHlink>
      <a:srgbClr val="010444"/>
    </a:folHlink>
  </a:clrScheme>
  <a:fontScheme name="Personnalisé 4">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Couleurs BVA HOUSES">
    <a:dk1>
      <a:srgbClr val="010444"/>
    </a:dk1>
    <a:lt1>
      <a:srgbClr val="FFFFFF"/>
    </a:lt1>
    <a:dk2>
      <a:srgbClr val="010444"/>
    </a:dk2>
    <a:lt2>
      <a:srgbClr val="F4F4F4"/>
    </a:lt2>
    <a:accent1>
      <a:srgbClr val="FFA300"/>
    </a:accent1>
    <a:accent2>
      <a:srgbClr val="EB0000"/>
    </a:accent2>
    <a:accent3>
      <a:srgbClr val="010444"/>
    </a:accent3>
    <a:accent4>
      <a:srgbClr val="97C928"/>
    </a:accent4>
    <a:accent5>
      <a:srgbClr val="FF6700"/>
    </a:accent5>
    <a:accent6>
      <a:srgbClr val="FFFFFF"/>
    </a:accent6>
    <a:hlink>
      <a:srgbClr val="FF6700"/>
    </a:hlink>
    <a:folHlink>
      <a:srgbClr val="010444"/>
    </a:folHlink>
  </a:clrScheme>
  <a:fontScheme name="Personnalisé 4">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DcR_SlideID>39324439-407f-4d9b-82a1-43b8a8367012</DcR_SlideID>
</file>

<file path=customXml/item10.xml><?xml version="1.0" encoding="utf-8"?>
<DcR_SlideID>a2cdf875-5a62-4c68-b87f-64569aa9e5e6</DcR_SlideID>
</file>

<file path=customXml/item11.xml><?xml version="1.0" encoding="utf-8"?>
<DcR_SlideID>6f9bfd5f-637e-4c15-a9e7-505cd4617001</DcR_SlideID>
</file>

<file path=customXml/item12.xml><?xml version="1.0" encoding="utf-8"?>
<DcR_SlideID>843d36d5-fb0e-42d6-bc50-d989c8b3404e</DcR_SlideID>
</file>

<file path=customXml/item2.xml><?xml version="1.0" encoding="utf-8"?>
<DcR_SlideID>c7cc1f5b-1362-4f72-af07-b1c99caf9d4f</DcR_SlideID>
</file>

<file path=customXml/item3.xml><?xml version="1.0" encoding="utf-8"?>
<ct:contentTypeSchema xmlns:ct="http://schemas.microsoft.com/office/2006/metadata/contentType" xmlns:ma="http://schemas.microsoft.com/office/2006/metadata/properties/metaAttributes" ct:_="" ma:_="" ma:contentTypeName="Documento" ma:contentTypeID="0x010100892914DBAED9A844B4E3501EAE308ABD" ma:contentTypeVersion="16" ma:contentTypeDescription="Creare un nuovo documento." ma:contentTypeScope="" ma:versionID="b1d3fd5b2604c63a767961e68f5e5262">
  <xsd:schema xmlns:xsd="http://www.w3.org/2001/XMLSchema" xmlns:xs="http://www.w3.org/2001/XMLSchema" xmlns:p="http://schemas.microsoft.com/office/2006/metadata/properties" xmlns:ns2="1f47c5b7-3333-4f6e-a788-e6cbcda51c5d" xmlns:ns3="86336bde-4e96-400b-9ce7-467fcd0e465a" targetNamespace="http://schemas.microsoft.com/office/2006/metadata/properties" ma:root="true" ma:fieldsID="a158e3ff4a85476d7e47c56212f68aac" ns2:_="" ns3:_="">
    <xsd:import namespace="1f47c5b7-3333-4f6e-a788-e6cbcda51c5d"/>
    <xsd:import namespace="86336bde-4e96-400b-9ce7-467fcd0e46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47c5b7-3333-4f6e-a788-e6cbcda51c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Tag immagine" ma:readOnly="false" ma:fieldId="{5cf76f15-5ced-4ddc-b409-7134ff3c332f}" ma:taxonomyMulti="true" ma:sspId="bb7ecba4-6851-424f-9bf7-50a0b9cf281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336bde-4e96-400b-9ce7-467fcd0e465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a2a11b5-c39a-4d67-9574-06bd975e60e1}" ma:internalName="TaxCatchAll" ma:showField="CatchAllData" ma:web="86336bde-4e96-400b-9ce7-467fcd0e465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86336bde-4e96-400b-9ce7-467fcd0e465a" xsi:nil="true"/>
    <lcf76f155ced4ddcb4097134ff3c332f xmlns="1f47c5b7-3333-4f6e-a788-e6cbcda51c5d">
      <Terms xmlns="http://schemas.microsoft.com/office/infopath/2007/PartnerControls"/>
    </lcf76f155ced4ddcb4097134ff3c332f>
  </documentManagement>
</p:properties>
</file>

<file path=customXml/item5.xml><?xml version="1.0" encoding="utf-8"?>
<DcR_SlideID>ba2d47a5-e02c-4763-b17f-39f7535837e5</DcR_SlideID>
</file>

<file path=customXml/item6.xml><?xml version="1.0" encoding="utf-8"?>
<DcR_SlideID>be31f1a1-9cb4-4301-9614-8df8d41e34c7</DcR_SlideID>
</file>

<file path=customXml/item7.xml><?xml version="1.0" encoding="utf-8"?>
<?mso-contentType ?>
<FormTemplates xmlns="http://schemas.microsoft.com/sharepoint/v3/contenttype/forms">
  <Display>DocumentLibraryForm</Display>
  <Edit>DocumentLibraryForm</Edit>
  <New>DocumentLibraryForm</New>
</FormTemplates>
</file>

<file path=customXml/item8.xml><?xml version="1.0" encoding="utf-8"?>
<DcR_SlideID>00393544-fb6f-4f8a-8418-96b48e267890</DcR_SlideID>
</file>

<file path=customXml/item9.xml><?xml version="1.0" encoding="utf-8"?>
<DcR_SlideID>59eead15-9f64-4079-a6f2-a9bb7583b4f1</DcR_SlideID>
</file>

<file path=customXml/itemProps1.xml><?xml version="1.0" encoding="utf-8"?>
<ds:datastoreItem xmlns:ds="http://schemas.openxmlformats.org/officeDocument/2006/customXml" ds:itemID="{BED0B305-1E0B-480A-A95D-4B2C8BD91F7E}">
  <ds:schemaRefs/>
</ds:datastoreItem>
</file>

<file path=customXml/itemProps10.xml><?xml version="1.0" encoding="utf-8"?>
<ds:datastoreItem xmlns:ds="http://schemas.openxmlformats.org/officeDocument/2006/customXml" ds:itemID="{1D63C3FC-5D1B-4C1F-88F4-E24DA4D0C7C3}">
  <ds:schemaRefs/>
</ds:datastoreItem>
</file>

<file path=customXml/itemProps11.xml><?xml version="1.0" encoding="utf-8"?>
<ds:datastoreItem xmlns:ds="http://schemas.openxmlformats.org/officeDocument/2006/customXml" ds:itemID="{1E1BF25D-3356-4E3A-80A7-F9DA912D4BBB}">
  <ds:schemaRefs/>
</ds:datastoreItem>
</file>

<file path=customXml/itemProps12.xml><?xml version="1.0" encoding="utf-8"?>
<ds:datastoreItem xmlns:ds="http://schemas.openxmlformats.org/officeDocument/2006/customXml" ds:itemID="{FEE932C6-DB9C-46DE-B2E7-C06CFC97F15C}">
  <ds:schemaRefs/>
</ds:datastoreItem>
</file>

<file path=customXml/itemProps2.xml><?xml version="1.0" encoding="utf-8"?>
<ds:datastoreItem xmlns:ds="http://schemas.openxmlformats.org/officeDocument/2006/customXml" ds:itemID="{090E6562-5A18-4ADA-8921-37471DBEE412}">
  <ds:schemaRefs/>
</ds:datastoreItem>
</file>

<file path=customXml/itemProps3.xml><?xml version="1.0" encoding="utf-8"?>
<ds:datastoreItem xmlns:ds="http://schemas.openxmlformats.org/officeDocument/2006/customXml" ds:itemID="{9C97385F-5E05-4CD8-9045-EBDD6835D8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47c5b7-3333-4f6e-a788-e6cbcda51c5d"/>
    <ds:schemaRef ds:uri="86336bde-4e96-400b-9ce7-467fcd0e46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B0B952B-CA50-467A-8C55-2CCBCEFE286A}">
  <ds:schemaRefs>
    <ds:schemaRef ds:uri="http://purl.org/dc/dcmitype/"/>
    <ds:schemaRef ds:uri="http://purl.org/dc/terms/"/>
    <ds:schemaRef ds:uri="http://schemas.microsoft.com/office/2006/documentManagement/types"/>
    <ds:schemaRef ds:uri="http://www.w3.org/XML/1998/namespace"/>
    <ds:schemaRef ds:uri="http://purl.org/dc/elements/1.1/"/>
    <ds:schemaRef ds:uri="http://schemas.microsoft.com/office/infopath/2007/PartnerControls"/>
    <ds:schemaRef ds:uri="http://schemas.openxmlformats.org/package/2006/metadata/core-properties"/>
    <ds:schemaRef ds:uri="86336bde-4e96-400b-9ce7-467fcd0e465a"/>
    <ds:schemaRef ds:uri="1f47c5b7-3333-4f6e-a788-e6cbcda51c5d"/>
    <ds:schemaRef ds:uri="http://schemas.microsoft.com/office/2006/metadata/properties"/>
  </ds:schemaRefs>
</ds:datastoreItem>
</file>

<file path=customXml/itemProps5.xml><?xml version="1.0" encoding="utf-8"?>
<ds:datastoreItem xmlns:ds="http://schemas.openxmlformats.org/officeDocument/2006/customXml" ds:itemID="{534A79E0-9FEF-4B64-A17D-1C5C83505B63}">
  <ds:schemaRefs/>
</ds:datastoreItem>
</file>

<file path=customXml/itemProps6.xml><?xml version="1.0" encoding="utf-8"?>
<ds:datastoreItem xmlns:ds="http://schemas.openxmlformats.org/officeDocument/2006/customXml" ds:itemID="{DB25C46E-FF65-4D9E-A1C3-FAEFA2E941F4}">
  <ds:schemaRefs/>
</ds:datastoreItem>
</file>

<file path=customXml/itemProps7.xml><?xml version="1.0" encoding="utf-8"?>
<ds:datastoreItem xmlns:ds="http://schemas.openxmlformats.org/officeDocument/2006/customXml" ds:itemID="{7BB61C0E-DA69-4F2A-8295-B0389A76FB41}">
  <ds:schemaRefs>
    <ds:schemaRef ds:uri="http://schemas.microsoft.com/sharepoint/v3/contenttype/forms"/>
  </ds:schemaRefs>
</ds:datastoreItem>
</file>

<file path=customXml/itemProps8.xml><?xml version="1.0" encoding="utf-8"?>
<ds:datastoreItem xmlns:ds="http://schemas.openxmlformats.org/officeDocument/2006/customXml" ds:itemID="{6DAC1D7A-8D5D-4098-A7E7-32A98607862E}">
  <ds:schemaRefs/>
</ds:datastoreItem>
</file>

<file path=customXml/itemProps9.xml><?xml version="1.0" encoding="utf-8"?>
<ds:datastoreItem xmlns:ds="http://schemas.openxmlformats.org/officeDocument/2006/customXml" ds:itemID="{1C016800-9476-410F-9BDA-13581652DA3F}">
  <ds:schemaRefs/>
</ds:datastoreItem>
</file>

<file path=docProps/app.xml><?xml version="1.0" encoding="utf-8"?>
<Properties xmlns="http://schemas.openxmlformats.org/officeDocument/2006/extended-properties" xmlns:vt="http://schemas.openxmlformats.org/officeDocument/2006/docPropsVTypes">
  <Template>1</Template>
  <TotalTime>0</TotalTime>
  <Words>2382</Words>
  <Application>Microsoft Office PowerPoint</Application>
  <PresentationFormat>Widescreen</PresentationFormat>
  <Paragraphs>469</Paragraphs>
  <Slides>13</Slides>
  <Notes>7</Notes>
  <HiddenSlides>0</HiddenSlides>
  <MMClips>0</MMClips>
  <ScaleCrop>false</ScaleCrop>
  <HeadingPairs>
    <vt:vector size="8" baseType="variant">
      <vt:variant>
        <vt:lpstr>Caratteri utilizzati</vt:lpstr>
      </vt:variant>
      <vt:variant>
        <vt:i4>14</vt:i4>
      </vt:variant>
      <vt:variant>
        <vt:lpstr>Tema</vt:lpstr>
      </vt:variant>
      <vt:variant>
        <vt:i4>6</vt:i4>
      </vt:variant>
      <vt:variant>
        <vt:lpstr>Server OLE incorporati</vt:lpstr>
      </vt:variant>
      <vt:variant>
        <vt:i4>1</vt:i4>
      </vt:variant>
      <vt:variant>
        <vt:lpstr>Titoli diapositive</vt:lpstr>
      </vt:variant>
      <vt:variant>
        <vt:i4>13</vt:i4>
      </vt:variant>
    </vt:vector>
  </HeadingPairs>
  <TitlesOfParts>
    <vt:vector size="34" baseType="lpstr">
      <vt:lpstr>Arial</vt:lpstr>
      <vt:lpstr>Calibri</vt:lpstr>
      <vt:lpstr>Dreaming Outloud Pro</vt:lpstr>
      <vt:lpstr>Intro Book</vt:lpstr>
      <vt:lpstr>Intro Light</vt:lpstr>
      <vt:lpstr>NTR</vt:lpstr>
      <vt:lpstr>Optima</vt:lpstr>
      <vt:lpstr>Roboto</vt:lpstr>
      <vt:lpstr>Roboto (titoli)</vt:lpstr>
      <vt:lpstr>Roboto Light</vt:lpstr>
      <vt:lpstr>Roboto Medium</vt:lpstr>
      <vt:lpstr>Tenorite</vt:lpstr>
      <vt:lpstr>Times New Roman</vt:lpstr>
      <vt:lpstr>Wingdings</vt:lpstr>
      <vt:lpstr>ABILab-Covers</vt:lpstr>
      <vt:lpstr>Pagina Interna</vt:lpstr>
      <vt:lpstr>1_Pagina Interna</vt:lpstr>
      <vt:lpstr>Thème DOXA 2 logos PPT</vt:lpstr>
      <vt:lpstr>2_Pagina Interna</vt:lpstr>
      <vt:lpstr>1_Thème DOXA 2 logos PPT</vt:lpstr>
      <vt:lpstr>Diapositiva think-cell</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SCENARIO DELL’OFFERTA DIGITAL BANKING</dc:title>
  <dc:creator>Michele Canali (IT)</dc:creator>
  <cp:lastModifiedBy>Murri Giulio</cp:lastModifiedBy>
  <cp:revision>5</cp:revision>
  <dcterms:created xsi:type="dcterms:W3CDTF">2021-05-24T12:56:11Z</dcterms:created>
  <dcterms:modified xsi:type="dcterms:W3CDTF">2025-10-28T16:51:45Z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0x010100892914DBAED9A844B4E3501EAE308ABD</vt:lpwstr>
  </property>
  <property fmtid="{D5CDD505-2E9C-101B-9397-08002B2CF9AE}" pid="3" name="MediaServiceImageTags">
    <vt:lpwstr/>
  </property>
  <property fmtid="{D5CDD505-2E9C-101B-9397-08002B2CF9AE}" pid="4" name="MSIP_Label_2e1840fb-8939-4796-95d0-bc833736564d_Enabled">
    <vt:lpwstr>true</vt:lpwstr>
  </property>
  <property fmtid="{D5CDD505-2E9C-101B-9397-08002B2CF9AE}" pid="5" name="MSIP_Label_2e1840fb-8939-4796-95d0-bc833736564d_SetDate">
    <vt:lpwstr>2025-06-06T14:30:10Z</vt:lpwstr>
  </property>
  <property fmtid="{D5CDD505-2E9C-101B-9397-08002B2CF9AE}" pid="6" name="MSIP_Label_2e1840fb-8939-4796-95d0-bc833736564d_Method">
    <vt:lpwstr>Standard</vt:lpwstr>
  </property>
  <property fmtid="{D5CDD505-2E9C-101B-9397-08002B2CF9AE}" pid="7" name="MSIP_Label_2e1840fb-8939-4796-95d0-bc833736564d_Name">
    <vt:lpwstr>Confidential - Open Access</vt:lpwstr>
  </property>
  <property fmtid="{D5CDD505-2E9C-101B-9397-08002B2CF9AE}" pid="8" name="MSIP_Label_2e1840fb-8939-4796-95d0-bc833736564d_SiteId">
    <vt:lpwstr>513294a0-3e20-41b2-a970-6d30bf1546fa</vt:lpwstr>
  </property>
  <property fmtid="{D5CDD505-2E9C-101B-9397-08002B2CF9AE}" pid="9" name="MSIP_Label_2e1840fb-8939-4796-95d0-bc833736564d_ActionId">
    <vt:lpwstr>307e604f-4b87-429b-bb7f-388b19919014</vt:lpwstr>
  </property>
  <property fmtid="{D5CDD505-2E9C-101B-9397-08002B2CF9AE}" pid="10" name="MSIP_Label_2e1840fb-8939-4796-95d0-bc833736564d_ContentBits">
    <vt:lpwstr>0</vt:lpwstr>
  </property>
  <property fmtid="{D5CDD505-2E9C-101B-9397-08002B2CF9AE}" pid="11" name="MSIP_Label_2e1840fb-8939-4796-95d0-bc833736564d_Tag">
    <vt:lpwstr>10, 3, 0, 2</vt:lpwstr>
  </property>
</Properties>
</file>